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1F497D"/>
    <a:srgbClr val="008000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82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6ACE-DA93-4B7E-8E94-2CA80E04014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9B02-5169-4CC6-8385-4EFE905A0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2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9B02-5169-4CC6-8385-4EFE905A08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5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9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3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1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7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9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2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8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843-7646-418A-A1F2-37F249152B2F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1047-6EFE-461B-A57B-AF3A2EA9B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chel.ru/uploads/posts/2014-10/1413012543_1412879881_content.jpg&#1086;" TargetMode="External"/><Relationship Id="rId2" Type="http://schemas.openxmlformats.org/officeDocument/2006/relationships/hyperlink" Target="http://forchel.ru/uploads/posts/2014-10/1412876968_content-preobrazovanny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93" y="1110874"/>
            <a:ext cx="9144000" cy="1460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213" y="3663909"/>
            <a:ext cx="455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</a:t>
            </a:r>
            <a:r>
              <a:rPr lang="ru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b="1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Щевелева</a:t>
            </a:r>
            <a:r>
              <a:rPr lang="ru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С.Г.</a:t>
            </a:r>
          </a:p>
          <a:p>
            <a:r>
              <a:rPr lang="ru-RU" sz="2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КГБОУ «РОШИ №1»</a:t>
            </a:r>
            <a:endParaRPr lang="ru-RU" sz="2400" b="1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409863"/>
            <a:ext cx="1206423" cy="2508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97" y="2481228"/>
            <a:ext cx="1153335" cy="12704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24" y="98378"/>
            <a:ext cx="1301278" cy="108587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170896"/>
            <a:ext cx="678870" cy="145748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7" name="Управляющая кнопка: сведения 16">
            <a:hlinkClick r:id="" action="ppaction://hlinkshowjump?jump=lastslide" highlightClick="1"/>
          </p:cNvPr>
          <p:cNvSpPr/>
          <p:nvPr/>
        </p:nvSpPr>
        <p:spPr>
          <a:xfrm>
            <a:off x="107504" y="4391404"/>
            <a:ext cx="720080" cy="628618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0" t="30044" r="36463" b="39911"/>
          <a:stretch/>
        </p:blipFill>
        <p:spPr>
          <a:xfrm flipH="1">
            <a:off x="1470255" y="398421"/>
            <a:ext cx="1271520" cy="1002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42" y="2476577"/>
            <a:ext cx="5693194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15631"/>
            <a:ext cx="2074239" cy="431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4" name="Облако 3"/>
          <p:cNvSpPr/>
          <p:nvPr/>
        </p:nvSpPr>
        <p:spPr>
          <a:xfrm>
            <a:off x="1763689" y="123477"/>
            <a:ext cx="7200800" cy="48965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я предлагаю вам игру </a:t>
            </a:r>
          </a:p>
          <a:p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10 отличий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1.Внимательно рассмотрите  правую и левую картинки.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2.Найдите 10 отличий.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3.На левой картинке 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кликните 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левой кнопкой мыши по предмету, которого нет на правой картинке.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4.Если вы нашли предмет правильно, появится морская звездочка.</a:t>
            </a:r>
          </a:p>
          <a:p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Желаю удачи!</a:t>
            </a:r>
            <a:endParaRPr lang="ru-RU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03598"/>
            <a:ext cx="4464001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6" y="1203598"/>
            <a:ext cx="4464000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2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0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68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16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64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2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60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08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56" y="267494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48857"/>
            <a:ext cx="594296" cy="65465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7" name="Стрелка вправо с вырезом 36">
            <a:hlinkClick r:id="" action="ppaction://hlinkshowjump?jump=nex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316391" y="1251857"/>
            <a:ext cx="394152" cy="576943"/>
          </a:xfrm>
          <a:custGeom>
            <a:avLst/>
            <a:gdLst>
              <a:gd name="connsiteX0" fmla="*/ 263523 w 394152"/>
              <a:gd name="connsiteY0" fmla="*/ 576943 h 576943"/>
              <a:gd name="connsiteX1" fmla="*/ 263523 w 394152"/>
              <a:gd name="connsiteY1" fmla="*/ 576943 h 576943"/>
              <a:gd name="connsiteX2" fmla="*/ 176438 w 394152"/>
              <a:gd name="connsiteY2" fmla="*/ 544286 h 576943"/>
              <a:gd name="connsiteX3" fmla="*/ 154666 w 394152"/>
              <a:gd name="connsiteY3" fmla="*/ 522514 h 576943"/>
              <a:gd name="connsiteX4" fmla="*/ 89352 w 394152"/>
              <a:gd name="connsiteY4" fmla="*/ 489857 h 576943"/>
              <a:gd name="connsiteX5" fmla="*/ 24038 w 394152"/>
              <a:gd name="connsiteY5" fmla="*/ 381000 h 576943"/>
              <a:gd name="connsiteX6" fmla="*/ 13152 w 394152"/>
              <a:gd name="connsiteY6" fmla="*/ 348343 h 576943"/>
              <a:gd name="connsiteX7" fmla="*/ 13152 w 394152"/>
              <a:gd name="connsiteY7" fmla="*/ 97972 h 576943"/>
              <a:gd name="connsiteX8" fmla="*/ 34923 w 394152"/>
              <a:gd name="connsiteY8" fmla="*/ 76200 h 576943"/>
              <a:gd name="connsiteX9" fmla="*/ 111123 w 394152"/>
              <a:gd name="connsiteY9" fmla="*/ 21772 h 576943"/>
              <a:gd name="connsiteX10" fmla="*/ 143780 w 394152"/>
              <a:gd name="connsiteY10" fmla="*/ 10886 h 576943"/>
              <a:gd name="connsiteX11" fmla="*/ 176438 w 394152"/>
              <a:gd name="connsiteY11" fmla="*/ 0 h 576943"/>
              <a:gd name="connsiteX12" fmla="*/ 241752 w 394152"/>
              <a:gd name="connsiteY12" fmla="*/ 32657 h 576943"/>
              <a:gd name="connsiteX13" fmla="*/ 263523 w 394152"/>
              <a:gd name="connsiteY13" fmla="*/ 54429 h 576943"/>
              <a:gd name="connsiteX14" fmla="*/ 328838 w 394152"/>
              <a:gd name="connsiteY14" fmla="*/ 76200 h 576943"/>
              <a:gd name="connsiteX15" fmla="*/ 350609 w 394152"/>
              <a:gd name="connsiteY15" fmla="*/ 97972 h 576943"/>
              <a:gd name="connsiteX16" fmla="*/ 383266 w 394152"/>
              <a:gd name="connsiteY16" fmla="*/ 108857 h 576943"/>
              <a:gd name="connsiteX17" fmla="*/ 394152 w 394152"/>
              <a:gd name="connsiteY17" fmla="*/ 152400 h 576943"/>
              <a:gd name="connsiteX18" fmla="*/ 372380 w 394152"/>
              <a:gd name="connsiteY18" fmla="*/ 326572 h 576943"/>
              <a:gd name="connsiteX19" fmla="*/ 361495 w 394152"/>
              <a:gd name="connsiteY19" fmla="*/ 359229 h 576943"/>
              <a:gd name="connsiteX20" fmla="*/ 328838 w 394152"/>
              <a:gd name="connsiteY20" fmla="*/ 370114 h 576943"/>
              <a:gd name="connsiteX21" fmla="*/ 317952 w 394152"/>
              <a:gd name="connsiteY21" fmla="*/ 402772 h 576943"/>
              <a:gd name="connsiteX22" fmla="*/ 307066 w 394152"/>
              <a:gd name="connsiteY22" fmla="*/ 522514 h 576943"/>
              <a:gd name="connsiteX23" fmla="*/ 296180 w 394152"/>
              <a:gd name="connsiteY23" fmla="*/ 555172 h 576943"/>
              <a:gd name="connsiteX24" fmla="*/ 263523 w 394152"/>
              <a:gd name="connsiteY24" fmla="*/ 576943 h 576943"/>
              <a:gd name="connsiteX25" fmla="*/ 263523 w 394152"/>
              <a:gd name="connsiteY25" fmla="*/ 576943 h 5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4152" h="576943">
                <a:moveTo>
                  <a:pt x="263523" y="576943"/>
                </a:moveTo>
                <a:lnTo>
                  <a:pt x="263523" y="576943"/>
                </a:lnTo>
                <a:cubicBezTo>
                  <a:pt x="234495" y="566057"/>
                  <a:pt x="204167" y="558151"/>
                  <a:pt x="176438" y="544286"/>
                </a:cubicBezTo>
                <a:cubicBezTo>
                  <a:pt x="167258" y="539696"/>
                  <a:pt x="162680" y="528925"/>
                  <a:pt x="154666" y="522514"/>
                </a:cubicBezTo>
                <a:cubicBezTo>
                  <a:pt x="124521" y="498398"/>
                  <a:pt x="123844" y="501355"/>
                  <a:pt x="89352" y="489857"/>
                </a:cubicBezTo>
                <a:cubicBezTo>
                  <a:pt x="29581" y="430086"/>
                  <a:pt x="52301" y="465788"/>
                  <a:pt x="24038" y="381000"/>
                </a:cubicBezTo>
                <a:lnTo>
                  <a:pt x="13152" y="348343"/>
                </a:lnTo>
                <a:cubicBezTo>
                  <a:pt x="199" y="244725"/>
                  <a:pt x="-8443" y="220344"/>
                  <a:pt x="13152" y="97972"/>
                </a:cubicBezTo>
                <a:cubicBezTo>
                  <a:pt x="14936" y="87865"/>
                  <a:pt x="27666" y="83457"/>
                  <a:pt x="34923" y="76200"/>
                </a:cubicBezTo>
                <a:cubicBezTo>
                  <a:pt x="53066" y="21772"/>
                  <a:pt x="34923" y="47172"/>
                  <a:pt x="111123" y="21772"/>
                </a:cubicBezTo>
                <a:lnTo>
                  <a:pt x="143780" y="10886"/>
                </a:lnTo>
                <a:lnTo>
                  <a:pt x="176438" y="0"/>
                </a:lnTo>
                <a:cubicBezTo>
                  <a:pt x="210929" y="11497"/>
                  <a:pt x="211608" y="8541"/>
                  <a:pt x="241752" y="32657"/>
                </a:cubicBezTo>
                <a:cubicBezTo>
                  <a:pt x="249766" y="39068"/>
                  <a:pt x="254343" y="49839"/>
                  <a:pt x="263523" y="54429"/>
                </a:cubicBezTo>
                <a:cubicBezTo>
                  <a:pt x="284049" y="64692"/>
                  <a:pt x="328838" y="76200"/>
                  <a:pt x="328838" y="76200"/>
                </a:cubicBezTo>
                <a:cubicBezTo>
                  <a:pt x="336095" y="83457"/>
                  <a:pt x="341808" y="92692"/>
                  <a:pt x="350609" y="97972"/>
                </a:cubicBezTo>
                <a:cubicBezTo>
                  <a:pt x="360448" y="103876"/>
                  <a:pt x="376098" y="99897"/>
                  <a:pt x="383266" y="108857"/>
                </a:cubicBezTo>
                <a:cubicBezTo>
                  <a:pt x="392612" y="120540"/>
                  <a:pt x="390523" y="137886"/>
                  <a:pt x="394152" y="152400"/>
                </a:cubicBezTo>
                <a:cubicBezTo>
                  <a:pt x="385713" y="253663"/>
                  <a:pt x="392600" y="255800"/>
                  <a:pt x="372380" y="326572"/>
                </a:cubicBezTo>
                <a:cubicBezTo>
                  <a:pt x="369228" y="337605"/>
                  <a:pt x="369609" y="351115"/>
                  <a:pt x="361495" y="359229"/>
                </a:cubicBezTo>
                <a:cubicBezTo>
                  <a:pt x="353381" y="367343"/>
                  <a:pt x="339724" y="366486"/>
                  <a:pt x="328838" y="370114"/>
                </a:cubicBezTo>
                <a:cubicBezTo>
                  <a:pt x="325209" y="381000"/>
                  <a:pt x="319575" y="391412"/>
                  <a:pt x="317952" y="402772"/>
                </a:cubicBezTo>
                <a:cubicBezTo>
                  <a:pt x="312284" y="442448"/>
                  <a:pt x="312734" y="482838"/>
                  <a:pt x="307066" y="522514"/>
                </a:cubicBezTo>
                <a:cubicBezTo>
                  <a:pt x="305443" y="533874"/>
                  <a:pt x="303348" y="546212"/>
                  <a:pt x="296180" y="555172"/>
                </a:cubicBezTo>
                <a:cubicBezTo>
                  <a:pt x="288007" y="565388"/>
                  <a:pt x="276352" y="574377"/>
                  <a:pt x="263523" y="576943"/>
                </a:cubicBezTo>
                <a:lnTo>
                  <a:pt x="263523" y="576943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929743" y="1578429"/>
            <a:ext cx="523974" cy="446314"/>
          </a:xfrm>
          <a:custGeom>
            <a:avLst/>
            <a:gdLst>
              <a:gd name="connsiteX0" fmla="*/ 0 w 523974"/>
              <a:gd name="connsiteY0" fmla="*/ 87085 h 446314"/>
              <a:gd name="connsiteX1" fmla="*/ 0 w 523974"/>
              <a:gd name="connsiteY1" fmla="*/ 87085 h 446314"/>
              <a:gd name="connsiteX2" fmla="*/ 65314 w 523974"/>
              <a:gd name="connsiteY2" fmla="*/ 10885 h 446314"/>
              <a:gd name="connsiteX3" fmla="*/ 108857 w 523974"/>
              <a:gd name="connsiteY3" fmla="*/ 0 h 446314"/>
              <a:gd name="connsiteX4" fmla="*/ 315686 w 523974"/>
              <a:gd name="connsiteY4" fmla="*/ 10885 h 446314"/>
              <a:gd name="connsiteX5" fmla="*/ 337457 w 523974"/>
              <a:gd name="connsiteY5" fmla="*/ 32657 h 446314"/>
              <a:gd name="connsiteX6" fmla="*/ 391886 w 523974"/>
              <a:gd name="connsiteY6" fmla="*/ 76200 h 446314"/>
              <a:gd name="connsiteX7" fmla="*/ 413657 w 523974"/>
              <a:gd name="connsiteY7" fmla="*/ 141514 h 446314"/>
              <a:gd name="connsiteX8" fmla="*/ 468086 w 523974"/>
              <a:gd name="connsiteY8" fmla="*/ 185057 h 446314"/>
              <a:gd name="connsiteX9" fmla="*/ 500743 w 523974"/>
              <a:gd name="connsiteY9" fmla="*/ 206828 h 446314"/>
              <a:gd name="connsiteX10" fmla="*/ 522514 w 523974"/>
              <a:gd name="connsiteY10" fmla="*/ 272142 h 446314"/>
              <a:gd name="connsiteX11" fmla="*/ 478971 w 523974"/>
              <a:gd name="connsiteY11" fmla="*/ 359228 h 446314"/>
              <a:gd name="connsiteX12" fmla="*/ 468086 w 523974"/>
              <a:gd name="connsiteY12" fmla="*/ 391885 h 446314"/>
              <a:gd name="connsiteX13" fmla="*/ 413657 w 523974"/>
              <a:gd name="connsiteY13" fmla="*/ 435428 h 446314"/>
              <a:gd name="connsiteX14" fmla="*/ 370114 w 523974"/>
              <a:gd name="connsiteY14" fmla="*/ 446314 h 446314"/>
              <a:gd name="connsiteX15" fmla="*/ 239486 w 523974"/>
              <a:gd name="connsiteY15" fmla="*/ 435428 h 446314"/>
              <a:gd name="connsiteX16" fmla="*/ 54428 w 523974"/>
              <a:gd name="connsiteY16" fmla="*/ 424542 h 446314"/>
              <a:gd name="connsiteX17" fmla="*/ 43543 w 523974"/>
              <a:gd name="connsiteY17" fmla="*/ 348342 h 446314"/>
              <a:gd name="connsiteX18" fmla="*/ 10886 w 523974"/>
              <a:gd name="connsiteY18" fmla="*/ 283028 h 446314"/>
              <a:gd name="connsiteX19" fmla="*/ 0 w 523974"/>
              <a:gd name="connsiteY19" fmla="*/ 250371 h 446314"/>
              <a:gd name="connsiteX20" fmla="*/ 0 w 523974"/>
              <a:gd name="connsiteY20" fmla="*/ 87085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974" h="446314">
                <a:moveTo>
                  <a:pt x="0" y="87085"/>
                </a:moveTo>
                <a:lnTo>
                  <a:pt x="0" y="87085"/>
                </a:lnTo>
                <a:cubicBezTo>
                  <a:pt x="21771" y="61685"/>
                  <a:pt x="39191" y="31783"/>
                  <a:pt x="65314" y="10885"/>
                </a:cubicBezTo>
                <a:cubicBezTo>
                  <a:pt x="76997" y="1539"/>
                  <a:pt x="93896" y="0"/>
                  <a:pt x="108857" y="0"/>
                </a:cubicBezTo>
                <a:cubicBezTo>
                  <a:pt x="177895" y="0"/>
                  <a:pt x="246743" y="7257"/>
                  <a:pt x="315686" y="10885"/>
                </a:cubicBezTo>
                <a:cubicBezTo>
                  <a:pt x="322943" y="18142"/>
                  <a:pt x="329443" y="26246"/>
                  <a:pt x="337457" y="32657"/>
                </a:cubicBezTo>
                <a:cubicBezTo>
                  <a:pt x="406124" y="87591"/>
                  <a:pt x="339313" y="23627"/>
                  <a:pt x="391886" y="76200"/>
                </a:cubicBezTo>
                <a:cubicBezTo>
                  <a:pt x="399143" y="97971"/>
                  <a:pt x="394562" y="128784"/>
                  <a:pt x="413657" y="141514"/>
                </a:cubicBezTo>
                <a:cubicBezTo>
                  <a:pt x="514170" y="208522"/>
                  <a:pt x="390530" y="123012"/>
                  <a:pt x="468086" y="185057"/>
                </a:cubicBezTo>
                <a:cubicBezTo>
                  <a:pt x="478302" y="193230"/>
                  <a:pt x="489857" y="199571"/>
                  <a:pt x="500743" y="206828"/>
                </a:cubicBezTo>
                <a:cubicBezTo>
                  <a:pt x="508000" y="228599"/>
                  <a:pt x="529771" y="250371"/>
                  <a:pt x="522514" y="272142"/>
                </a:cubicBezTo>
                <a:cubicBezTo>
                  <a:pt x="497498" y="347194"/>
                  <a:pt x="516971" y="321230"/>
                  <a:pt x="478971" y="359228"/>
                </a:cubicBezTo>
                <a:cubicBezTo>
                  <a:pt x="475343" y="370114"/>
                  <a:pt x="473989" y="382046"/>
                  <a:pt x="468086" y="391885"/>
                </a:cubicBezTo>
                <a:cubicBezTo>
                  <a:pt x="459983" y="405391"/>
                  <a:pt x="425638" y="430293"/>
                  <a:pt x="413657" y="435428"/>
                </a:cubicBezTo>
                <a:cubicBezTo>
                  <a:pt x="399906" y="441321"/>
                  <a:pt x="384628" y="442685"/>
                  <a:pt x="370114" y="446314"/>
                </a:cubicBezTo>
                <a:lnTo>
                  <a:pt x="239486" y="435428"/>
                </a:lnTo>
                <a:cubicBezTo>
                  <a:pt x="177840" y="431176"/>
                  <a:pt x="110895" y="449638"/>
                  <a:pt x="54428" y="424542"/>
                </a:cubicBezTo>
                <a:cubicBezTo>
                  <a:pt x="30982" y="414121"/>
                  <a:pt x="48575" y="373502"/>
                  <a:pt x="43543" y="348342"/>
                </a:cubicBezTo>
                <a:cubicBezTo>
                  <a:pt x="34423" y="302743"/>
                  <a:pt x="32291" y="325837"/>
                  <a:pt x="10886" y="283028"/>
                </a:cubicBezTo>
                <a:cubicBezTo>
                  <a:pt x="5754" y="272765"/>
                  <a:pt x="3629" y="261257"/>
                  <a:pt x="0" y="250371"/>
                </a:cubicBezTo>
                <a:cubicBezTo>
                  <a:pt x="14037" y="138081"/>
                  <a:pt x="0" y="114299"/>
                  <a:pt x="0" y="8708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362200" y="2873829"/>
            <a:ext cx="446314" cy="718457"/>
          </a:xfrm>
          <a:custGeom>
            <a:avLst/>
            <a:gdLst>
              <a:gd name="connsiteX0" fmla="*/ 21771 w 446314"/>
              <a:gd name="connsiteY0" fmla="*/ 130628 h 718457"/>
              <a:gd name="connsiteX1" fmla="*/ 21771 w 446314"/>
              <a:gd name="connsiteY1" fmla="*/ 130628 h 718457"/>
              <a:gd name="connsiteX2" fmla="*/ 76200 w 446314"/>
              <a:gd name="connsiteY2" fmla="*/ 54428 h 718457"/>
              <a:gd name="connsiteX3" fmla="*/ 108857 w 446314"/>
              <a:gd name="connsiteY3" fmla="*/ 32657 h 718457"/>
              <a:gd name="connsiteX4" fmla="*/ 163286 w 446314"/>
              <a:gd name="connsiteY4" fmla="*/ 0 h 718457"/>
              <a:gd name="connsiteX5" fmla="*/ 315686 w 446314"/>
              <a:gd name="connsiteY5" fmla="*/ 10885 h 718457"/>
              <a:gd name="connsiteX6" fmla="*/ 337457 w 446314"/>
              <a:gd name="connsiteY6" fmla="*/ 32657 h 718457"/>
              <a:gd name="connsiteX7" fmla="*/ 370114 w 446314"/>
              <a:gd name="connsiteY7" fmla="*/ 43542 h 718457"/>
              <a:gd name="connsiteX8" fmla="*/ 391886 w 446314"/>
              <a:gd name="connsiteY8" fmla="*/ 65314 h 718457"/>
              <a:gd name="connsiteX9" fmla="*/ 413657 w 446314"/>
              <a:gd name="connsiteY9" fmla="*/ 130628 h 718457"/>
              <a:gd name="connsiteX10" fmla="*/ 424543 w 446314"/>
              <a:gd name="connsiteY10" fmla="*/ 163285 h 718457"/>
              <a:gd name="connsiteX11" fmla="*/ 435429 w 446314"/>
              <a:gd name="connsiteY11" fmla="*/ 195942 h 718457"/>
              <a:gd name="connsiteX12" fmla="*/ 446314 w 446314"/>
              <a:gd name="connsiteY12" fmla="*/ 228600 h 718457"/>
              <a:gd name="connsiteX13" fmla="*/ 424543 w 446314"/>
              <a:gd name="connsiteY13" fmla="*/ 370114 h 718457"/>
              <a:gd name="connsiteX14" fmla="*/ 402771 w 446314"/>
              <a:gd name="connsiteY14" fmla="*/ 391885 h 718457"/>
              <a:gd name="connsiteX15" fmla="*/ 370114 w 446314"/>
              <a:gd name="connsiteY15" fmla="*/ 457200 h 718457"/>
              <a:gd name="connsiteX16" fmla="*/ 348343 w 446314"/>
              <a:gd name="connsiteY16" fmla="*/ 598714 h 718457"/>
              <a:gd name="connsiteX17" fmla="*/ 326571 w 446314"/>
              <a:gd name="connsiteY17" fmla="*/ 631371 h 718457"/>
              <a:gd name="connsiteX18" fmla="*/ 293914 w 446314"/>
              <a:gd name="connsiteY18" fmla="*/ 653142 h 718457"/>
              <a:gd name="connsiteX19" fmla="*/ 239486 w 446314"/>
              <a:gd name="connsiteY19" fmla="*/ 685800 h 718457"/>
              <a:gd name="connsiteX20" fmla="*/ 185057 w 446314"/>
              <a:gd name="connsiteY20" fmla="*/ 718457 h 718457"/>
              <a:gd name="connsiteX21" fmla="*/ 152400 w 446314"/>
              <a:gd name="connsiteY21" fmla="*/ 707571 h 718457"/>
              <a:gd name="connsiteX22" fmla="*/ 130629 w 446314"/>
              <a:gd name="connsiteY22" fmla="*/ 674914 h 718457"/>
              <a:gd name="connsiteX23" fmla="*/ 108857 w 446314"/>
              <a:gd name="connsiteY23" fmla="*/ 653142 h 718457"/>
              <a:gd name="connsiteX24" fmla="*/ 65314 w 446314"/>
              <a:gd name="connsiteY24" fmla="*/ 566057 h 718457"/>
              <a:gd name="connsiteX25" fmla="*/ 21771 w 446314"/>
              <a:gd name="connsiteY25" fmla="*/ 435428 h 718457"/>
              <a:gd name="connsiteX26" fmla="*/ 10886 w 446314"/>
              <a:gd name="connsiteY26" fmla="*/ 402771 h 718457"/>
              <a:gd name="connsiteX27" fmla="*/ 0 w 446314"/>
              <a:gd name="connsiteY27" fmla="*/ 370114 h 718457"/>
              <a:gd name="connsiteX28" fmla="*/ 10886 w 446314"/>
              <a:gd name="connsiteY28" fmla="*/ 185057 h 718457"/>
              <a:gd name="connsiteX29" fmla="*/ 54429 w 446314"/>
              <a:gd name="connsiteY29" fmla="*/ 141514 h 718457"/>
              <a:gd name="connsiteX30" fmla="*/ 76200 w 446314"/>
              <a:gd name="connsiteY30" fmla="*/ 119742 h 718457"/>
              <a:gd name="connsiteX31" fmla="*/ 119743 w 446314"/>
              <a:gd name="connsiteY31" fmla="*/ 65314 h 718457"/>
              <a:gd name="connsiteX32" fmla="*/ 152400 w 446314"/>
              <a:gd name="connsiteY32" fmla="*/ 43542 h 718457"/>
              <a:gd name="connsiteX33" fmla="*/ 97971 w 446314"/>
              <a:gd name="connsiteY33" fmla="*/ 43542 h 718457"/>
              <a:gd name="connsiteX34" fmla="*/ 97971 w 446314"/>
              <a:gd name="connsiteY34" fmla="*/ 43542 h 718457"/>
              <a:gd name="connsiteX35" fmla="*/ 97971 w 446314"/>
              <a:gd name="connsiteY35" fmla="*/ 43542 h 718457"/>
              <a:gd name="connsiteX36" fmla="*/ 21771 w 446314"/>
              <a:gd name="connsiteY36" fmla="*/ 130628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6314" h="718457">
                <a:moveTo>
                  <a:pt x="21771" y="130628"/>
                </a:moveTo>
                <a:lnTo>
                  <a:pt x="21771" y="130628"/>
                </a:lnTo>
                <a:cubicBezTo>
                  <a:pt x="39914" y="105228"/>
                  <a:pt x="55462" y="77758"/>
                  <a:pt x="76200" y="54428"/>
                </a:cubicBezTo>
                <a:cubicBezTo>
                  <a:pt x="84892" y="44650"/>
                  <a:pt x="98641" y="40830"/>
                  <a:pt x="108857" y="32657"/>
                </a:cubicBezTo>
                <a:cubicBezTo>
                  <a:pt x="151551" y="-1498"/>
                  <a:pt x="106573" y="18903"/>
                  <a:pt x="163286" y="0"/>
                </a:cubicBezTo>
                <a:cubicBezTo>
                  <a:pt x="214086" y="3628"/>
                  <a:pt x="265629" y="1499"/>
                  <a:pt x="315686" y="10885"/>
                </a:cubicBezTo>
                <a:cubicBezTo>
                  <a:pt x="325773" y="12776"/>
                  <a:pt x="328656" y="27377"/>
                  <a:pt x="337457" y="32657"/>
                </a:cubicBezTo>
                <a:cubicBezTo>
                  <a:pt x="347296" y="38561"/>
                  <a:pt x="359228" y="39914"/>
                  <a:pt x="370114" y="43542"/>
                </a:cubicBezTo>
                <a:cubicBezTo>
                  <a:pt x="377371" y="50799"/>
                  <a:pt x="387296" y="56134"/>
                  <a:pt x="391886" y="65314"/>
                </a:cubicBezTo>
                <a:cubicBezTo>
                  <a:pt x="402149" y="85840"/>
                  <a:pt x="406400" y="108857"/>
                  <a:pt x="413657" y="130628"/>
                </a:cubicBezTo>
                <a:lnTo>
                  <a:pt x="424543" y="163285"/>
                </a:lnTo>
                <a:lnTo>
                  <a:pt x="435429" y="195942"/>
                </a:lnTo>
                <a:lnTo>
                  <a:pt x="446314" y="228600"/>
                </a:lnTo>
                <a:cubicBezTo>
                  <a:pt x="445685" y="234886"/>
                  <a:pt x="443375" y="338729"/>
                  <a:pt x="424543" y="370114"/>
                </a:cubicBezTo>
                <a:cubicBezTo>
                  <a:pt x="419262" y="378915"/>
                  <a:pt x="409182" y="383871"/>
                  <a:pt x="402771" y="391885"/>
                </a:cubicBezTo>
                <a:cubicBezTo>
                  <a:pt x="378655" y="422030"/>
                  <a:pt x="381611" y="422708"/>
                  <a:pt x="370114" y="457200"/>
                </a:cubicBezTo>
                <a:cubicBezTo>
                  <a:pt x="366992" y="488422"/>
                  <a:pt x="367959" y="559483"/>
                  <a:pt x="348343" y="598714"/>
                </a:cubicBezTo>
                <a:cubicBezTo>
                  <a:pt x="342492" y="610416"/>
                  <a:pt x="335822" y="622120"/>
                  <a:pt x="326571" y="631371"/>
                </a:cubicBezTo>
                <a:cubicBezTo>
                  <a:pt x="317320" y="640622"/>
                  <a:pt x="304130" y="644969"/>
                  <a:pt x="293914" y="653142"/>
                </a:cubicBezTo>
                <a:cubicBezTo>
                  <a:pt x="251220" y="687298"/>
                  <a:pt x="296201" y="666894"/>
                  <a:pt x="239486" y="685800"/>
                </a:cubicBezTo>
                <a:cubicBezTo>
                  <a:pt x="222240" y="703045"/>
                  <a:pt x="213318" y="718457"/>
                  <a:pt x="185057" y="718457"/>
                </a:cubicBezTo>
                <a:cubicBezTo>
                  <a:pt x="173582" y="718457"/>
                  <a:pt x="163286" y="711200"/>
                  <a:pt x="152400" y="707571"/>
                </a:cubicBezTo>
                <a:cubicBezTo>
                  <a:pt x="145143" y="696685"/>
                  <a:pt x="138802" y="685130"/>
                  <a:pt x="130629" y="674914"/>
                </a:cubicBezTo>
                <a:cubicBezTo>
                  <a:pt x="124218" y="666900"/>
                  <a:pt x="113447" y="662322"/>
                  <a:pt x="108857" y="653142"/>
                </a:cubicBezTo>
                <a:cubicBezTo>
                  <a:pt x="58824" y="553076"/>
                  <a:pt x="114502" y="615242"/>
                  <a:pt x="65314" y="566057"/>
                </a:cubicBezTo>
                <a:lnTo>
                  <a:pt x="21771" y="435428"/>
                </a:lnTo>
                <a:lnTo>
                  <a:pt x="10886" y="402771"/>
                </a:lnTo>
                <a:lnTo>
                  <a:pt x="0" y="370114"/>
                </a:lnTo>
                <a:cubicBezTo>
                  <a:pt x="3629" y="308428"/>
                  <a:pt x="-3426" y="245169"/>
                  <a:pt x="10886" y="185057"/>
                </a:cubicBezTo>
                <a:cubicBezTo>
                  <a:pt x="15640" y="165089"/>
                  <a:pt x="39915" y="156028"/>
                  <a:pt x="54429" y="141514"/>
                </a:cubicBezTo>
                <a:lnTo>
                  <a:pt x="76200" y="119742"/>
                </a:lnTo>
                <a:cubicBezTo>
                  <a:pt x="93467" y="67942"/>
                  <a:pt x="74980" y="101125"/>
                  <a:pt x="119743" y="65314"/>
                </a:cubicBezTo>
                <a:cubicBezTo>
                  <a:pt x="150165" y="40976"/>
                  <a:pt x="129099" y="43542"/>
                  <a:pt x="152400" y="43542"/>
                </a:cubicBezTo>
                <a:lnTo>
                  <a:pt x="97971" y="43542"/>
                </a:lnTo>
                <a:lnTo>
                  <a:pt x="97971" y="43542"/>
                </a:lnTo>
                <a:lnTo>
                  <a:pt x="97971" y="43542"/>
                </a:lnTo>
                <a:lnTo>
                  <a:pt x="21771" y="130628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72091" y="2066458"/>
            <a:ext cx="447965" cy="371942"/>
          </a:xfrm>
          <a:custGeom>
            <a:avLst/>
            <a:gdLst>
              <a:gd name="connsiteX0" fmla="*/ 76995 w 447965"/>
              <a:gd name="connsiteY0" fmla="*/ 306628 h 371942"/>
              <a:gd name="connsiteX1" fmla="*/ 76995 w 447965"/>
              <a:gd name="connsiteY1" fmla="*/ 306628 h 371942"/>
              <a:gd name="connsiteX2" fmla="*/ 11680 w 447965"/>
              <a:gd name="connsiteY2" fmla="*/ 241313 h 371942"/>
              <a:gd name="connsiteX3" fmla="*/ 11680 w 447965"/>
              <a:gd name="connsiteY3" fmla="*/ 110685 h 371942"/>
              <a:gd name="connsiteX4" fmla="*/ 33452 w 447965"/>
              <a:gd name="connsiteY4" fmla="*/ 88913 h 371942"/>
              <a:gd name="connsiteX5" fmla="*/ 55223 w 447965"/>
              <a:gd name="connsiteY5" fmla="*/ 56256 h 371942"/>
              <a:gd name="connsiteX6" fmla="*/ 120538 w 447965"/>
              <a:gd name="connsiteY6" fmla="*/ 34485 h 371942"/>
              <a:gd name="connsiteX7" fmla="*/ 153195 w 447965"/>
              <a:gd name="connsiteY7" fmla="*/ 12713 h 371942"/>
              <a:gd name="connsiteX8" fmla="*/ 425338 w 447965"/>
              <a:gd name="connsiteY8" fmla="*/ 88913 h 371942"/>
              <a:gd name="connsiteX9" fmla="*/ 447109 w 447965"/>
              <a:gd name="connsiteY9" fmla="*/ 110685 h 371942"/>
              <a:gd name="connsiteX10" fmla="*/ 436223 w 447965"/>
              <a:gd name="connsiteY10" fmla="*/ 230428 h 371942"/>
              <a:gd name="connsiteX11" fmla="*/ 370909 w 447965"/>
              <a:gd name="connsiteY11" fmla="*/ 306628 h 371942"/>
              <a:gd name="connsiteX12" fmla="*/ 338252 w 447965"/>
              <a:gd name="connsiteY12" fmla="*/ 328399 h 371942"/>
              <a:gd name="connsiteX13" fmla="*/ 316480 w 447965"/>
              <a:gd name="connsiteY13" fmla="*/ 350171 h 371942"/>
              <a:gd name="connsiteX14" fmla="*/ 251166 w 447965"/>
              <a:gd name="connsiteY14" fmla="*/ 371942 h 371942"/>
              <a:gd name="connsiteX15" fmla="*/ 164080 w 447965"/>
              <a:gd name="connsiteY15" fmla="*/ 361056 h 371942"/>
              <a:gd name="connsiteX16" fmla="*/ 109652 w 447965"/>
              <a:gd name="connsiteY16" fmla="*/ 317513 h 371942"/>
              <a:gd name="connsiteX17" fmla="*/ 76995 w 447965"/>
              <a:gd name="connsiteY17" fmla="*/ 306628 h 371942"/>
              <a:gd name="connsiteX18" fmla="*/ 76995 w 447965"/>
              <a:gd name="connsiteY18" fmla="*/ 306628 h 3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965" h="371942">
                <a:moveTo>
                  <a:pt x="76995" y="306628"/>
                </a:moveTo>
                <a:lnTo>
                  <a:pt x="76995" y="306628"/>
                </a:lnTo>
                <a:cubicBezTo>
                  <a:pt x="55223" y="284856"/>
                  <a:pt x="30583" y="265617"/>
                  <a:pt x="11680" y="241313"/>
                </a:cubicBezTo>
                <a:cubicBezTo>
                  <a:pt x="-12390" y="210366"/>
                  <a:pt x="7531" y="125900"/>
                  <a:pt x="11680" y="110685"/>
                </a:cubicBezTo>
                <a:cubicBezTo>
                  <a:pt x="14380" y="100783"/>
                  <a:pt x="27041" y="96927"/>
                  <a:pt x="33452" y="88913"/>
                </a:cubicBezTo>
                <a:cubicBezTo>
                  <a:pt x="41625" y="78697"/>
                  <a:pt x="44129" y="63190"/>
                  <a:pt x="55223" y="56256"/>
                </a:cubicBezTo>
                <a:cubicBezTo>
                  <a:pt x="74684" y="44093"/>
                  <a:pt x="120538" y="34485"/>
                  <a:pt x="120538" y="34485"/>
                </a:cubicBezTo>
                <a:cubicBezTo>
                  <a:pt x="131424" y="27228"/>
                  <a:pt x="141493" y="18564"/>
                  <a:pt x="153195" y="12713"/>
                </a:cubicBezTo>
                <a:cubicBezTo>
                  <a:pt x="244580" y="-32979"/>
                  <a:pt x="336866" y="56742"/>
                  <a:pt x="425338" y="88913"/>
                </a:cubicBezTo>
                <a:cubicBezTo>
                  <a:pt x="432595" y="96170"/>
                  <a:pt x="446322" y="100452"/>
                  <a:pt x="447109" y="110685"/>
                </a:cubicBezTo>
                <a:cubicBezTo>
                  <a:pt x="450183" y="150646"/>
                  <a:pt x="444621" y="191239"/>
                  <a:pt x="436223" y="230428"/>
                </a:cubicBezTo>
                <a:cubicBezTo>
                  <a:pt x="432119" y="249579"/>
                  <a:pt x="378120" y="301821"/>
                  <a:pt x="370909" y="306628"/>
                </a:cubicBezTo>
                <a:cubicBezTo>
                  <a:pt x="360023" y="313885"/>
                  <a:pt x="348468" y="320226"/>
                  <a:pt x="338252" y="328399"/>
                </a:cubicBezTo>
                <a:cubicBezTo>
                  <a:pt x="330238" y="334810"/>
                  <a:pt x="325660" y="345581"/>
                  <a:pt x="316480" y="350171"/>
                </a:cubicBezTo>
                <a:cubicBezTo>
                  <a:pt x="295954" y="360434"/>
                  <a:pt x="251166" y="371942"/>
                  <a:pt x="251166" y="371942"/>
                </a:cubicBezTo>
                <a:cubicBezTo>
                  <a:pt x="222137" y="368313"/>
                  <a:pt x="192304" y="368753"/>
                  <a:pt x="164080" y="361056"/>
                </a:cubicBezTo>
                <a:cubicBezTo>
                  <a:pt x="124133" y="350162"/>
                  <a:pt x="139693" y="335538"/>
                  <a:pt x="109652" y="317513"/>
                </a:cubicBezTo>
                <a:cubicBezTo>
                  <a:pt x="99813" y="311609"/>
                  <a:pt x="87649" y="310889"/>
                  <a:pt x="76995" y="306628"/>
                </a:cubicBezTo>
                <a:lnTo>
                  <a:pt x="76995" y="306628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13657" y="2623457"/>
            <a:ext cx="413657" cy="359229"/>
          </a:xfrm>
          <a:custGeom>
            <a:avLst/>
            <a:gdLst>
              <a:gd name="connsiteX0" fmla="*/ 250372 w 413657"/>
              <a:gd name="connsiteY0" fmla="*/ 337457 h 359229"/>
              <a:gd name="connsiteX1" fmla="*/ 250372 w 413657"/>
              <a:gd name="connsiteY1" fmla="*/ 337457 h 359229"/>
              <a:gd name="connsiteX2" fmla="*/ 152400 w 413657"/>
              <a:gd name="connsiteY2" fmla="*/ 348343 h 359229"/>
              <a:gd name="connsiteX3" fmla="*/ 119743 w 413657"/>
              <a:gd name="connsiteY3" fmla="*/ 359229 h 359229"/>
              <a:gd name="connsiteX4" fmla="*/ 65314 w 413657"/>
              <a:gd name="connsiteY4" fmla="*/ 348343 h 359229"/>
              <a:gd name="connsiteX5" fmla="*/ 32657 w 413657"/>
              <a:gd name="connsiteY5" fmla="*/ 326572 h 359229"/>
              <a:gd name="connsiteX6" fmla="*/ 21772 w 413657"/>
              <a:gd name="connsiteY6" fmla="*/ 293914 h 359229"/>
              <a:gd name="connsiteX7" fmla="*/ 0 w 413657"/>
              <a:gd name="connsiteY7" fmla="*/ 261257 h 359229"/>
              <a:gd name="connsiteX8" fmla="*/ 32657 w 413657"/>
              <a:gd name="connsiteY8" fmla="*/ 108857 h 359229"/>
              <a:gd name="connsiteX9" fmla="*/ 54429 w 413657"/>
              <a:gd name="connsiteY9" fmla="*/ 87086 h 359229"/>
              <a:gd name="connsiteX10" fmla="*/ 119743 w 413657"/>
              <a:gd name="connsiteY10" fmla="*/ 65314 h 359229"/>
              <a:gd name="connsiteX11" fmla="*/ 141514 w 413657"/>
              <a:gd name="connsiteY11" fmla="*/ 32657 h 359229"/>
              <a:gd name="connsiteX12" fmla="*/ 174172 w 413657"/>
              <a:gd name="connsiteY12" fmla="*/ 21772 h 359229"/>
              <a:gd name="connsiteX13" fmla="*/ 195943 w 413657"/>
              <a:gd name="connsiteY13" fmla="*/ 0 h 359229"/>
              <a:gd name="connsiteX14" fmla="*/ 326572 w 413657"/>
              <a:gd name="connsiteY14" fmla="*/ 21772 h 359229"/>
              <a:gd name="connsiteX15" fmla="*/ 359229 w 413657"/>
              <a:gd name="connsiteY15" fmla="*/ 43543 h 359229"/>
              <a:gd name="connsiteX16" fmla="*/ 402772 w 413657"/>
              <a:gd name="connsiteY16" fmla="*/ 141514 h 359229"/>
              <a:gd name="connsiteX17" fmla="*/ 413657 w 413657"/>
              <a:gd name="connsiteY17" fmla="*/ 174172 h 359229"/>
              <a:gd name="connsiteX18" fmla="*/ 402772 w 413657"/>
              <a:gd name="connsiteY18" fmla="*/ 239486 h 359229"/>
              <a:gd name="connsiteX19" fmla="*/ 359229 w 413657"/>
              <a:gd name="connsiteY19" fmla="*/ 283029 h 359229"/>
              <a:gd name="connsiteX20" fmla="*/ 337457 w 413657"/>
              <a:gd name="connsiteY20" fmla="*/ 304800 h 359229"/>
              <a:gd name="connsiteX21" fmla="*/ 283029 w 413657"/>
              <a:gd name="connsiteY21" fmla="*/ 337457 h 359229"/>
              <a:gd name="connsiteX22" fmla="*/ 195943 w 413657"/>
              <a:gd name="connsiteY22" fmla="*/ 337457 h 359229"/>
              <a:gd name="connsiteX23" fmla="*/ 195943 w 413657"/>
              <a:gd name="connsiteY23" fmla="*/ 337457 h 359229"/>
              <a:gd name="connsiteX24" fmla="*/ 195943 w 413657"/>
              <a:gd name="connsiteY24" fmla="*/ 337457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3657" h="359229">
                <a:moveTo>
                  <a:pt x="250372" y="337457"/>
                </a:moveTo>
                <a:lnTo>
                  <a:pt x="250372" y="337457"/>
                </a:lnTo>
                <a:cubicBezTo>
                  <a:pt x="217715" y="341086"/>
                  <a:pt x="184811" y="342941"/>
                  <a:pt x="152400" y="348343"/>
                </a:cubicBezTo>
                <a:cubicBezTo>
                  <a:pt x="141082" y="350229"/>
                  <a:pt x="131218" y="359229"/>
                  <a:pt x="119743" y="359229"/>
                </a:cubicBezTo>
                <a:cubicBezTo>
                  <a:pt x="101241" y="359229"/>
                  <a:pt x="83457" y="351972"/>
                  <a:pt x="65314" y="348343"/>
                </a:cubicBezTo>
                <a:cubicBezTo>
                  <a:pt x="54428" y="341086"/>
                  <a:pt x="40830" y="336788"/>
                  <a:pt x="32657" y="326572"/>
                </a:cubicBezTo>
                <a:cubicBezTo>
                  <a:pt x="25489" y="317612"/>
                  <a:pt x="26904" y="304177"/>
                  <a:pt x="21772" y="293914"/>
                </a:cubicBezTo>
                <a:cubicBezTo>
                  <a:pt x="15921" y="282212"/>
                  <a:pt x="7257" y="272143"/>
                  <a:pt x="0" y="261257"/>
                </a:cubicBezTo>
                <a:cubicBezTo>
                  <a:pt x="2433" y="241793"/>
                  <a:pt x="10500" y="131013"/>
                  <a:pt x="32657" y="108857"/>
                </a:cubicBezTo>
                <a:cubicBezTo>
                  <a:pt x="39914" y="101600"/>
                  <a:pt x="45249" y="91676"/>
                  <a:pt x="54429" y="87086"/>
                </a:cubicBezTo>
                <a:cubicBezTo>
                  <a:pt x="74955" y="76823"/>
                  <a:pt x="119743" y="65314"/>
                  <a:pt x="119743" y="65314"/>
                </a:cubicBezTo>
                <a:cubicBezTo>
                  <a:pt x="127000" y="54428"/>
                  <a:pt x="131298" y="40830"/>
                  <a:pt x="141514" y="32657"/>
                </a:cubicBezTo>
                <a:cubicBezTo>
                  <a:pt x="150474" y="25489"/>
                  <a:pt x="164332" y="27676"/>
                  <a:pt x="174172" y="21772"/>
                </a:cubicBezTo>
                <a:cubicBezTo>
                  <a:pt x="182973" y="16492"/>
                  <a:pt x="188686" y="7257"/>
                  <a:pt x="195943" y="0"/>
                </a:cubicBezTo>
                <a:cubicBezTo>
                  <a:pt x="215148" y="2401"/>
                  <a:pt x="296955" y="9079"/>
                  <a:pt x="326572" y="21772"/>
                </a:cubicBezTo>
                <a:cubicBezTo>
                  <a:pt x="338597" y="26926"/>
                  <a:pt x="348343" y="36286"/>
                  <a:pt x="359229" y="43543"/>
                </a:cubicBezTo>
                <a:cubicBezTo>
                  <a:pt x="393729" y="95293"/>
                  <a:pt x="376865" y="63792"/>
                  <a:pt x="402772" y="141514"/>
                </a:cubicBezTo>
                <a:lnTo>
                  <a:pt x="413657" y="174172"/>
                </a:lnTo>
                <a:cubicBezTo>
                  <a:pt x="410029" y="195943"/>
                  <a:pt x="412643" y="219745"/>
                  <a:pt x="402772" y="239486"/>
                </a:cubicBezTo>
                <a:cubicBezTo>
                  <a:pt x="393592" y="257845"/>
                  <a:pt x="373743" y="268515"/>
                  <a:pt x="359229" y="283029"/>
                </a:cubicBezTo>
                <a:lnTo>
                  <a:pt x="337457" y="304800"/>
                </a:lnTo>
                <a:cubicBezTo>
                  <a:pt x="317682" y="324575"/>
                  <a:pt x="314120" y="334631"/>
                  <a:pt x="283029" y="337457"/>
                </a:cubicBezTo>
                <a:cubicBezTo>
                  <a:pt x="254120" y="340085"/>
                  <a:pt x="224972" y="337457"/>
                  <a:pt x="195943" y="337457"/>
                </a:cubicBezTo>
                <a:lnTo>
                  <a:pt x="195943" y="337457"/>
                </a:lnTo>
                <a:lnTo>
                  <a:pt x="195943" y="337457"/>
                </a:lnTo>
              </a:path>
            </a:pathLst>
          </a:custGeom>
          <a:solidFill>
            <a:srgbClr val="008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578410" y="3373737"/>
            <a:ext cx="315704" cy="251206"/>
          </a:xfrm>
          <a:custGeom>
            <a:avLst/>
            <a:gdLst>
              <a:gd name="connsiteX0" fmla="*/ 250390 w 315704"/>
              <a:gd name="connsiteY0" fmla="*/ 251206 h 251206"/>
              <a:gd name="connsiteX1" fmla="*/ 250390 w 315704"/>
              <a:gd name="connsiteY1" fmla="*/ 251206 h 251206"/>
              <a:gd name="connsiteX2" fmla="*/ 76219 w 315704"/>
              <a:gd name="connsiteY2" fmla="*/ 229434 h 251206"/>
              <a:gd name="connsiteX3" fmla="*/ 54447 w 315704"/>
              <a:gd name="connsiteY3" fmla="*/ 207663 h 251206"/>
              <a:gd name="connsiteX4" fmla="*/ 21790 w 315704"/>
              <a:gd name="connsiteY4" fmla="*/ 196777 h 251206"/>
              <a:gd name="connsiteX5" fmla="*/ 10904 w 315704"/>
              <a:gd name="connsiteY5" fmla="*/ 87920 h 251206"/>
              <a:gd name="connsiteX6" fmla="*/ 21790 w 315704"/>
              <a:gd name="connsiteY6" fmla="*/ 55263 h 251206"/>
              <a:gd name="connsiteX7" fmla="*/ 87104 w 315704"/>
              <a:gd name="connsiteY7" fmla="*/ 33492 h 251206"/>
              <a:gd name="connsiteX8" fmla="*/ 108876 w 315704"/>
              <a:gd name="connsiteY8" fmla="*/ 11720 h 251206"/>
              <a:gd name="connsiteX9" fmla="*/ 239504 w 315704"/>
              <a:gd name="connsiteY9" fmla="*/ 11720 h 251206"/>
              <a:gd name="connsiteX10" fmla="*/ 272161 w 315704"/>
              <a:gd name="connsiteY10" fmla="*/ 22606 h 251206"/>
              <a:gd name="connsiteX11" fmla="*/ 315704 w 315704"/>
              <a:gd name="connsiteY11" fmla="*/ 77034 h 251206"/>
              <a:gd name="connsiteX12" fmla="*/ 304819 w 315704"/>
              <a:gd name="connsiteY12" fmla="*/ 185892 h 251206"/>
              <a:gd name="connsiteX13" fmla="*/ 272161 w 315704"/>
              <a:gd name="connsiteY13" fmla="*/ 240320 h 251206"/>
              <a:gd name="connsiteX14" fmla="*/ 250390 w 315704"/>
              <a:gd name="connsiteY14" fmla="*/ 251206 h 25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704" h="251206">
                <a:moveTo>
                  <a:pt x="250390" y="251206"/>
                </a:moveTo>
                <a:lnTo>
                  <a:pt x="250390" y="251206"/>
                </a:lnTo>
                <a:cubicBezTo>
                  <a:pt x="246265" y="250748"/>
                  <a:pt x="91752" y="234612"/>
                  <a:pt x="76219" y="229434"/>
                </a:cubicBezTo>
                <a:cubicBezTo>
                  <a:pt x="66482" y="226189"/>
                  <a:pt x="63248" y="212943"/>
                  <a:pt x="54447" y="207663"/>
                </a:cubicBezTo>
                <a:cubicBezTo>
                  <a:pt x="44608" y="201759"/>
                  <a:pt x="32676" y="200406"/>
                  <a:pt x="21790" y="196777"/>
                </a:cubicBezTo>
                <a:cubicBezTo>
                  <a:pt x="-2770" y="123095"/>
                  <a:pt x="-6813" y="149929"/>
                  <a:pt x="10904" y="87920"/>
                </a:cubicBezTo>
                <a:cubicBezTo>
                  <a:pt x="14056" y="76887"/>
                  <a:pt x="12453" y="61932"/>
                  <a:pt x="21790" y="55263"/>
                </a:cubicBezTo>
                <a:cubicBezTo>
                  <a:pt x="40464" y="41924"/>
                  <a:pt x="87104" y="33492"/>
                  <a:pt x="87104" y="33492"/>
                </a:cubicBezTo>
                <a:cubicBezTo>
                  <a:pt x="94361" y="26235"/>
                  <a:pt x="100075" y="17001"/>
                  <a:pt x="108876" y="11720"/>
                </a:cubicBezTo>
                <a:cubicBezTo>
                  <a:pt x="148769" y="-12216"/>
                  <a:pt x="198669" y="7183"/>
                  <a:pt x="239504" y="11720"/>
                </a:cubicBezTo>
                <a:cubicBezTo>
                  <a:pt x="250390" y="15349"/>
                  <a:pt x="262322" y="16702"/>
                  <a:pt x="272161" y="22606"/>
                </a:cubicBezTo>
                <a:cubicBezTo>
                  <a:pt x="289398" y="32948"/>
                  <a:pt x="305814" y="62199"/>
                  <a:pt x="315704" y="77034"/>
                </a:cubicBezTo>
                <a:cubicBezTo>
                  <a:pt x="312076" y="113320"/>
                  <a:pt x="310364" y="149849"/>
                  <a:pt x="304819" y="185892"/>
                </a:cubicBezTo>
                <a:cubicBezTo>
                  <a:pt x="302320" y="202133"/>
                  <a:pt x="291642" y="233827"/>
                  <a:pt x="272161" y="240320"/>
                </a:cubicBezTo>
                <a:cubicBezTo>
                  <a:pt x="267293" y="241943"/>
                  <a:pt x="254018" y="249392"/>
                  <a:pt x="250390" y="251206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67105" y="3875314"/>
            <a:ext cx="588266" cy="631372"/>
          </a:xfrm>
          <a:custGeom>
            <a:avLst/>
            <a:gdLst>
              <a:gd name="connsiteX0" fmla="*/ 438 w 588266"/>
              <a:gd name="connsiteY0" fmla="*/ 272143 h 631372"/>
              <a:gd name="connsiteX1" fmla="*/ 438 w 588266"/>
              <a:gd name="connsiteY1" fmla="*/ 272143 h 631372"/>
              <a:gd name="connsiteX2" fmla="*/ 11324 w 588266"/>
              <a:gd name="connsiteY2" fmla="*/ 152400 h 631372"/>
              <a:gd name="connsiteX3" fmla="*/ 33095 w 588266"/>
              <a:gd name="connsiteY3" fmla="*/ 87086 h 631372"/>
              <a:gd name="connsiteX4" fmla="*/ 65752 w 588266"/>
              <a:gd name="connsiteY4" fmla="*/ 76200 h 631372"/>
              <a:gd name="connsiteX5" fmla="*/ 87524 w 588266"/>
              <a:gd name="connsiteY5" fmla="*/ 54429 h 631372"/>
              <a:gd name="connsiteX6" fmla="*/ 152838 w 588266"/>
              <a:gd name="connsiteY6" fmla="*/ 32657 h 631372"/>
              <a:gd name="connsiteX7" fmla="*/ 218152 w 588266"/>
              <a:gd name="connsiteY7" fmla="*/ 0 h 631372"/>
              <a:gd name="connsiteX8" fmla="*/ 457638 w 588266"/>
              <a:gd name="connsiteY8" fmla="*/ 10886 h 631372"/>
              <a:gd name="connsiteX9" fmla="*/ 490295 w 588266"/>
              <a:gd name="connsiteY9" fmla="*/ 21772 h 631372"/>
              <a:gd name="connsiteX10" fmla="*/ 533838 w 588266"/>
              <a:gd name="connsiteY10" fmla="*/ 32657 h 631372"/>
              <a:gd name="connsiteX11" fmla="*/ 555609 w 588266"/>
              <a:gd name="connsiteY11" fmla="*/ 54429 h 631372"/>
              <a:gd name="connsiteX12" fmla="*/ 588266 w 588266"/>
              <a:gd name="connsiteY12" fmla="*/ 163286 h 631372"/>
              <a:gd name="connsiteX13" fmla="*/ 577381 w 588266"/>
              <a:gd name="connsiteY13" fmla="*/ 391886 h 631372"/>
              <a:gd name="connsiteX14" fmla="*/ 555609 w 588266"/>
              <a:gd name="connsiteY14" fmla="*/ 457200 h 631372"/>
              <a:gd name="connsiteX15" fmla="*/ 522952 w 588266"/>
              <a:gd name="connsiteY15" fmla="*/ 468086 h 631372"/>
              <a:gd name="connsiteX16" fmla="*/ 512066 w 588266"/>
              <a:gd name="connsiteY16" fmla="*/ 500743 h 631372"/>
              <a:gd name="connsiteX17" fmla="*/ 479409 w 588266"/>
              <a:gd name="connsiteY17" fmla="*/ 511629 h 631372"/>
              <a:gd name="connsiteX18" fmla="*/ 446752 w 588266"/>
              <a:gd name="connsiteY18" fmla="*/ 533400 h 631372"/>
              <a:gd name="connsiteX19" fmla="*/ 424981 w 588266"/>
              <a:gd name="connsiteY19" fmla="*/ 555172 h 631372"/>
              <a:gd name="connsiteX20" fmla="*/ 392324 w 588266"/>
              <a:gd name="connsiteY20" fmla="*/ 566057 h 631372"/>
              <a:gd name="connsiteX21" fmla="*/ 359666 w 588266"/>
              <a:gd name="connsiteY21" fmla="*/ 587829 h 631372"/>
              <a:gd name="connsiteX22" fmla="*/ 294352 w 588266"/>
              <a:gd name="connsiteY22" fmla="*/ 609600 h 631372"/>
              <a:gd name="connsiteX23" fmla="*/ 261695 w 588266"/>
              <a:gd name="connsiteY23" fmla="*/ 620486 h 631372"/>
              <a:gd name="connsiteX24" fmla="*/ 185495 w 588266"/>
              <a:gd name="connsiteY24" fmla="*/ 631372 h 631372"/>
              <a:gd name="connsiteX25" fmla="*/ 76638 w 588266"/>
              <a:gd name="connsiteY25" fmla="*/ 609600 h 631372"/>
              <a:gd name="connsiteX26" fmla="*/ 33095 w 588266"/>
              <a:gd name="connsiteY26" fmla="*/ 566057 h 631372"/>
              <a:gd name="connsiteX27" fmla="*/ 22209 w 588266"/>
              <a:gd name="connsiteY27" fmla="*/ 533400 h 631372"/>
              <a:gd name="connsiteX28" fmla="*/ 438 w 588266"/>
              <a:gd name="connsiteY28" fmla="*/ 391886 h 631372"/>
              <a:gd name="connsiteX29" fmla="*/ 438 w 588266"/>
              <a:gd name="connsiteY29" fmla="*/ 359229 h 631372"/>
              <a:gd name="connsiteX30" fmla="*/ 11324 w 588266"/>
              <a:gd name="connsiteY30" fmla="*/ 359229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8266" h="631372">
                <a:moveTo>
                  <a:pt x="438" y="272143"/>
                </a:moveTo>
                <a:lnTo>
                  <a:pt x="438" y="272143"/>
                </a:lnTo>
                <a:cubicBezTo>
                  <a:pt x="4067" y="232229"/>
                  <a:pt x="4359" y="191869"/>
                  <a:pt x="11324" y="152400"/>
                </a:cubicBezTo>
                <a:cubicBezTo>
                  <a:pt x="15312" y="129800"/>
                  <a:pt x="11324" y="94343"/>
                  <a:pt x="33095" y="87086"/>
                </a:cubicBezTo>
                <a:lnTo>
                  <a:pt x="65752" y="76200"/>
                </a:lnTo>
                <a:cubicBezTo>
                  <a:pt x="73009" y="68943"/>
                  <a:pt x="78344" y="59019"/>
                  <a:pt x="87524" y="54429"/>
                </a:cubicBezTo>
                <a:cubicBezTo>
                  <a:pt x="108050" y="44166"/>
                  <a:pt x="133743" y="45387"/>
                  <a:pt x="152838" y="32657"/>
                </a:cubicBezTo>
                <a:cubicBezTo>
                  <a:pt x="195042" y="4521"/>
                  <a:pt x="173084" y="15023"/>
                  <a:pt x="218152" y="0"/>
                </a:cubicBezTo>
                <a:cubicBezTo>
                  <a:pt x="297981" y="3629"/>
                  <a:pt x="377981" y="4513"/>
                  <a:pt x="457638" y="10886"/>
                </a:cubicBezTo>
                <a:cubicBezTo>
                  <a:pt x="469076" y="11801"/>
                  <a:pt x="479262" y="18620"/>
                  <a:pt x="490295" y="21772"/>
                </a:cubicBezTo>
                <a:cubicBezTo>
                  <a:pt x="504680" y="25882"/>
                  <a:pt x="519324" y="29029"/>
                  <a:pt x="533838" y="32657"/>
                </a:cubicBezTo>
                <a:cubicBezTo>
                  <a:pt x="541095" y="39914"/>
                  <a:pt x="551019" y="45249"/>
                  <a:pt x="555609" y="54429"/>
                </a:cubicBezTo>
                <a:cubicBezTo>
                  <a:pt x="568864" y="80938"/>
                  <a:pt x="580452" y="132029"/>
                  <a:pt x="588266" y="163286"/>
                </a:cubicBezTo>
                <a:cubicBezTo>
                  <a:pt x="584638" y="239486"/>
                  <a:pt x="585805" y="316066"/>
                  <a:pt x="577381" y="391886"/>
                </a:cubicBezTo>
                <a:cubicBezTo>
                  <a:pt x="574847" y="414695"/>
                  <a:pt x="577380" y="449943"/>
                  <a:pt x="555609" y="457200"/>
                </a:cubicBezTo>
                <a:lnTo>
                  <a:pt x="522952" y="468086"/>
                </a:lnTo>
                <a:cubicBezTo>
                  <a:pt x="519323" y="478972"/>
                  <a:pt x="520180" y="492629"/>
                  <a:pt x="512066" y="500743"/>
                </a:cubicBezTo>
                <a:cubicBezTo>
                  <a:pt x="503952" y="508857"/>
                  <a:pt x="489672" y="506497"/>
                  <a:pt x="479409" y="511629"/>
                </a:cubicBezTo>
                <a:cubicBezTo>
                  <a:pt x="467707" y="517480"/>
                  <a:pt x="456968" y="525227"/>
                  <a:pt x="446752" y="533400"/>
                </a:cubicBezTo>
                <a:cubicBezTo>
                  <a:pt x="438738" y="539811"/>
                  <a:pt x="433782" y="549892"/>
                  <a:pt x="424981" y="555172"/>
                </a:cubicBezTo>
                <a:cubicBezTo>
                  <a:pt x="415142" y="561076"/>
                  <a:pt x="403210" y="562429"/>
                  <a:pt x="392324" y="566057"/>
                </a:cubicBezTo>
                <a:cubicBezTo>
                  <a:pt x="381438" y="573314"/>
                  <a:pt x="371622" y="582515"/>
                  <a:pt x="359666" y="587829"/>
                </a:cubicBezTo>
                <a:cubicBezTo>
                  <a:pt x="338695" y="597149"/>
                  <a:pt x="316123" y="602343"/>
                  <a:pt x="294352" y="609600"/>
                </a:cubicBezTo>
                <a:cubicBezTo>
                  <a:pt x="283466" y="613229"/>
                  <a:pt x="273054" y="618863"/>
                  <a:pt x="261695" y="620486"/>
                </a:cubicBezTo>
                <a:lnTo>
                  <a:pt x="185495" y="631372"/>
                </a:lnTo>
                <a:cubicBezTo>
                  <a:pt x="182902" y="631002"/>
                  <a:pt x="95638" y="623172"/>
                  <a:pt x="76638" y="609600"/>
                </a:cubicBezTo>
                <a:cubicBezTo>
                  <a:pt x="59935" y="597669"/>
                  <a:pt x="33095" y="566057"/>
                  <a:pt x="33095" y="566057"/>
                </a:cubicBezTo>
                <a:cubicBezTo>
                  <a:pt x="29466" y="555171"/>
                  <a:pt x="24992" y="544532"/>
                  <a:pt x="22209" y="533400"/>
                </a:cubicBezTo>
                <a:cubicBezTo>
                  <a:pt x="11535" y="490703"/>
                  <a:pt x="4214" y="433424"/>
                  <a:pt x="438" y="391886"/>
                </a:cubicBezTo>
                <a:cubicBezTo>
                  <a:pt x="-548" y="381045"/>
                  <a:pt x="438" y="370115"/>
                  <a:pt x="438" y="359229"/>
                </a:cubicBezTo>
                <a:lnTo>
                  <a:pt x="11324" y="359229"/>
                </a:lnTo>
              </a:path>
            </a:pathLst>
          </a:cu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864429" y="2939143"/>
            <a:ext cx="293914" cy="587828"/>
          </a:xfrm>
          <a:custGeom>
            <a:avLst/>
            <a:gdLst>
              <a:gd name="connsiteX0" fmla="*/ 217714 w 293914"/>
              <a:gd name="connsiteY0" fmla="*/ 533400 h 587828"/>
              <a:gd name="connsiteX1" fmla="*/ 217714 w 293914"/>
              <a:gd name="connsiteY1" fmla="*/ 533400 h 587828"/>
              <a:gd name="connsiteX2" fmla="*/ 119742 w 293914"/>
              <a:gd name="connsiteY2" fmla="*/ 522514 h 587828"/>
              <a:gd name="connsiteX3" fmla="*/ 65314 w 293914"/>
              <a:gd name="connsiteY3" fmla="*/ 435428 h 587828"/>
              <a:gd name="connsiteX4" fmla="*/ 43542 w 293914"/>
              <a:gd name="connsiteY4" fmla="*/ 413657 h 587828"/>
              <a:gd name="connsiteX5" fmla="*/ 21771 w 293914"/>
              <a:gd name="connsiteY5" fmla="*/ 293914 h 587828"/>
              <a:gd name="connsiteX6" fmla="*/ 0 w 293914"/>
              <a:gd name="connsiteY6" fmla="*/ 228600 h 587828"/>
              <a:gd name="connsiteX7" fmla="*/ 10885 w 293914"/>
              <a:gd name="connsiteY7" fmla="*/ 108857 h 587828"/>
              <a:gd name="connsiteX8" fmla="*/ 65314 w 293914"/>
              <a:gd name="connsiteY8" fmla="*/ 32657 h 587828"/>
              <a:gd name="connsiteX9" fmla="*/ 97971 w 293914"/>
              <a:gd name="connsiteY9" fmla="*/ 21771 h 587828"/>
              <a:gd name="connsiteX10" fmla="*/ 130628 w 293914"/>
              <a:gd name="connsiteY10" fmla="*/ 0 h 587828"/>
              <a:gd name="connsiteX11" fmla="*/ 163285 w 293914"/>
              <a:gd name="connsiteY11" fmla="*/ 10886 h 587828"/>
              <a:gd name="connsiteX12" fmla="*/ 206828 w 293914"/>
              <a:gd name="connsiteY12" fmla="*/ 65314 h 587828"/>
              <a:gd name="connsiteX13" fmla="*/ 228600 w 293914"/>
              <a:gd name="connsiteY13" fmla="*/ 87086 h 587828"/>
              <a:gd name="connsiteX14" fmla="*/ 261257 w 293914"/>
              <a:gd name="connsiteY14" fmla="*/ 304800 h 587828"/>
              <a:gd name="connsiteX15" fmla="*/ 272142 w 293914"/>
              <a:gd name="connsiteY15" fmla="*/ 381000 h 587828"/>
              <a:gd name="connsiteX16" fmla="*/ 293914 w 293914"/>
              <a:gd name="connsiteY16" fmla="*/ 446314 h 587828"/>
              <a:gd name="connsiteX17" fmla="*/ 272142 w 293914"/>
              <a:gd name="connsiteY17" fmla="*/ 544286 h 587828"/>
              <a:gd name="connsiteX18" fmla="*/ 206828 w 293914"/>
              <a:gd name="connsiteY18" fmla="*/ 576943 h 587828"/>
              <a:gd name="connsiteX19" fmla="*/ 195942 w 293914"/>
              <a:gd name="connsiteY19" fmla="*/ 587828 h 587828"/>
              <a:gd name="connsiteX20" fmla="*/ 195942 w 293914"/>
              <a:gd name="connsiteY20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914" h="587828">
                <a:moveTo>
                  <a:pt x="217714" y="533400"/>
                </a:moveTo>
                <a:lnTo>
                  <a:pt x="217714" y="533400"/>
                </a:lnTo>
                <a:cubicBezTo>
                  <a:pt x="185057" y="529771"/>
                  <a:pt x="151619" y="530483"/>
                  <a:pt x="119742" y="522514"/>
                </a:cubicBezTo>
                <a:cubicBezTo>
                  <a:pt x="57352" y="506917"/>
                  <a:pt x="109883" y="479995"/>
                  <a:pt x="65314" y="435428"/>
                </a:cubicBezTo>
                <a:lnTo>
                  <a:pt x="43542" y="413657"/>
                </a:lnTo>
                <a:cubicBezTo>
                  <a:pt x="35875" y="359982"/>
                  <a:pt x="35770" y="340578"/>
                  <a:pt x="21771" y="293914"/>
                </a:cubicBezTo>
                <a:cubicBezTo>
                  <a:pt x="15177" y="271933"/>
                  <a:pt x="0" y="228600"/>
                  <a:pt x="0" y="228600"/>
                </a:cubicBezTo>
                <a:cubicBezTo>
                  <a:pt x="3628" y="188686"/>
                  <a:pt x="5217" y="148533"/>
                  <a:pt x="10885" y="108857"/>
                </a:cubicBezTo>
                <a:cubicBezTo>
                  <a:pt x="14948" y="80416"/>
                  <a:pt x="37475" y="41937"/>
                  <a:pt x="65314" y="32657"/>
                </a:cubicBezTo>
                <a:cubicBezTo>
                  <a:pt x="76200" y="29028"/>
                  <a:pt x="87708" y="26903"/>
                  <a:pt x="97971" y="21771"/>
                </a:cubicBezTo>
                <a:cubicBezTo>
                  <a:pt x="109673" y="15920"/>
                  <a:pt x="119742" y="7257"/>
                  <a:pt x="130628" y="0"/>
                </a:cubicBezTo>
                <a:cubicBezTo>
                  <a:pt x="141514" y="3629"/>
                  <a:pt x="153446" y="4982"/>
                  <a:pt x="163285" y="10886"/>
                </a:cubicBezTo>
                <a:cubicBezTo>
                  <a:pt x="183506" y="23018"/>
                  <a:pt x="193134" y="48196"/>
                  <a:pt x="206828" y="65314"/>
                </a:cubicBezTo>
                <a:cubicBezTo>
                  <a:pt x="213239" y="73328"/>
                  <a:pt x="221343" y="79829"/>
                  <a:pt x="228600" y="87086"/>
                </a:cubicBezTo>
                <a:cubicBezTo>
                  <a:pt x="269109" y="208613"/>
                  <a:pt x="242894" y="111983"/>
                  <a:pt x="261257" y="304800"/>
                </a:cubicBezTo>
                <a:cubicBezTo>
                  <a:pt x="263690" y="330342"/>
                  <a:pt x="266373" y="355999"/>
                  <a:pt x="272142" y="381000"/>
                </a:cubicBezTo>
                <a:cubicBezTo>
                  <a:pt x="277302" y="403361"/>
                  <a:pt x="293914" y="446314"/>
                  <a:pt x="293914" y="446314"/>
                </a:cubicBezTo>
                <a:cubicBezTo>
                  <a:pt x="293802" y="446983"/>
                  <a:pt x="283425" y="530182"/>
                  <a:pt x="272142" y="544286"/>
                </a:cubicBezTo>
                <a:cubicBezTo>
                  <a:pt x="251346" y="570281"/>
                  <a:pt x="233120" y="563797"/>
                  <a:pt x="206828" y="576943"/>
                </a:cubicBezTo>
                <a:cubicBezTo>
                  <a:pt x="202238" y="579238"/>
                  <a:pt x="199571" y="584200"/>
                  <a:pt x="195942" y="587828"/>
                </a:cubicBezTo>
                <a:lnTo>
                  <a:pt x="195942" y="587828"/>
                </a:lnTo>
              </a:path>
            </a:pathLst>
          </a:cu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928257" y="3973286"/>
            <a:ext cx="293914" cy="225612"/>
          </a:xfrm>
          <a:custGeom>
            <a:avLst/>
            <a:gdLst>
              <a:gd name="connsiteX0" fmla="*/ 174172 w 293914"/>
              <a:gd name="connsiteY0" fmla="*/ 217714 h 225612"/>
              <a:gd name="connsiteX1" fmla="*/ 174172 w 293914"/>
              <a:gd name="connsiteY1" fmla="*/ 217714 h 225612"/>
              <a:gd name="connsiteX2" fmla="*/ 76200 w 293914"/>
              <a:gd name="connsiteY2" fmla="*/ 206828 h 225612"/>
              <a:gd name="connsiteX3" fmla="*/ 43543 w 293914"/>
              <a:gd name="connsiteY3" fmla="*/ 195943 h 225612"/>
              <a:gd name="connsiteX4" fmla="*/ 32657 w 293914"/>
              <a:gd name="connsiteY4" fmla="*/ 163285 h 225612"/>
              <a:gd name="connsiteX5" fmla="*/ 0 w 293914"/>
              <a:gd name="connsiteY5" fmla="*/ 97971 h 225612"/>
              <a:gd name="connsiteX6" fmla="*/ 10886 w 293914"/>
              <a:gd name="connsiteY6" fmla="*/ 43543 h 225612"/>
              <a:gd name="connsiteX7" fmla="*/ 43543 w 293914"/>
              <a:gd name="connsiteY7" fmla="*/ 32657 h 225612"/>
              <a:gd name="connsiteX8" fmla="*/ 97972 w 293914"/>
              <a:gd name="connsiteY8" fmla="*/ 0 h 225612"/>
              <a:gd name="connsiteX9" fmla="*/ 195943 w 293914"/>
              <a:gd name="connsiteY9" fmla="*/ 10885 h 225612"/>
              <a:gd name="connsiteX10" fmla="*/ 261257 w 293914"/>
              <a:gd name="connsiteY10" fmla="*/ 32657 h 225612"/>
              <a:gd name="connsiteX11" fmla="*/ 283029 w 293914"/>
              <a:gd name="connsiteY11" fmla="*/ 97971 h 225612"/>
              <a:gd name="connsiteX12" fmla="*/ 293914 w 293914"/>
              <a:gd name="connsiteY12" fmla="*/ 130628 h 225612"/>
              <a:gd name="connsiteX13" fmla="*/ 283029 w 293914"/>
              <a:gd name="connsiteY13" fmla="*/ 195943 h 225612"/>
              <a:gd name="connsiteX14" fmla="*/ 261257 w 293914"/>
              <a:gd name="connsiteY14" fmla="*/ 217714 h 225612"/>
              <a:gd name="connsiteX15" fmla="*/ 174172 w 293914"/>
              <a:gd name="connsiteY15" fmla="*/ 217714 h 2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914" h="225612">
                <a:moveTo>
                  <a:pt x="174172" y="217714"/>
                </a:moveTo>
                <a:lnTo>
                  <a:pt x="174172" y="217714"/>
                </a:lnTo>
                <a:cubicBezTo>
                  <a:pt x="141515" y="214085"/>
                  <a:pt x="108611" y="212230"/>
                  <a:pt x="76200" y="206828"/>
                </a:cubicBezTo>
                <a:cubicBezTo>
                  <a:pt x="64882" y="204942"/>
                  <a:pt x="51657" y="204057"/>
                  <a:pt x="43543" y="195943"/>
                </a:cubicBezTo>
                <a:cubicBezTo>
                  <a:pt x="35429" y="187829"/>
                  <a:pt x="37789" y="173548"/>
                  <a:pt x="32657" y="163285"/>
                </a:cubicBezTo>
                <a:cubicBezTo>
                  <a:pt x="-9549" y="78872"/>
                  <a:pt x="27363" y="180059"/>
                  <a:pt x="0" y="97971"/>
                </a:cubicBezTo>
                <a:cubicBezTo>
                  <a:pt x="3629" y="79828"/>
                  <a:pt x="623" y="58938"/>
                  <a:pt x="10886" y="43543"/>
                </a:cubicBezTo>
                <a:cubicBezTo>
                  <a:pt x="17251" y="33996"/>
                  <a:pt x="33704" y="38561"/>
                  <a:pt x="43543" y="32657"/>
                </a:cubicBezTo>
                <a:cubicBezTo>
                  <a:pt x="118249" y="-12168"/>
                  <a:pt x="5465" y="30833"/>
                  <a:pt x="97972" y="0"/>
                </a:cubicBezTo>
                <a:cubicBezTo>
                  <a:pt x="130629" y="3628"/>
                  <a:pt x="163723" y="4441"/>
                  <a:pt x="195943" y="10885"/>
                </a:cubicBezTo>
                <a:cubicBezTo>
                  <a:pt x="218446" y="15386"/>
                  <a:pt x="261257" y="32657"/>
                  <a:pt x="261257" y="32657"/>
                </a:cubicBezTo>
                <a:lnTo>
                  <a:pt x="283029" y="97971"/>
                </a:lnTo>
                <a:lnTo>
                  <a:pt x="293914" y="130628"/>
                </a:lnTo>
                <a:cubicBezTo>
                  <a:pt x="290286" y="152400"/>
                  <a:pt x="290779" y="175276"/>
                  <a:pt x="283029" y="195943"/>
                </a:cubicBezTo>
                <a:cubicBezTo>
                  <a:pt x="279425" y="205553"/>
                  <a:pt x="270058" y="212434"/>
                  <a:pt x="261257" y="217714"/>
                </a:cubicBezTo>
                <a:cubicBezTo>
                  <a:pt x="231638" y="235485"/>
                  <a:pt x="188686" y="217714"/>
                  <a:pt x="174172" y="217714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971800" y="3004457"/>
            <a:ext cx="261257" cy="631372"/>
          </a:xfrm>
          <a:custGeom>
            <a:avLst/>
            <a:gdLst>
              <a:gd name="connsiteX0" fmla="*/ 228600 w 261257"/>
              <a:gd name="connsiteY0" fmla="*/ 620486 h 631372"/>
              <a:gd name="connsiteX1" fmla="*/ 228600 w 261257"/>
              <a:gd name="connsiteY1" fmla="*/ 620486 h 631372"/>
              <a:gd name="connsiteX2" fmla="*/ 130629 w 261257"/>
              <a:gd name="connsiteY2" fmla="*/ 598714 h 631372"/>
              <a:gd name="connsiteX3" fmla="*/ 87086 w 261257"/>
              <a:gd name="connsiteY3" fmla="*/ 587829 h 631372"/>
              <a:gd name="connsiteX4" fmla="*/ 65314 w 261257"/>
              <a:gd name="connsiteY4" fmla="*/ 522514 h 631372"/>
              <a:gd name="connsiteX5" fmla="*/ 43543 w 261257"/>
              <a:gd name="connsiteY5" fmla="*/ 489857 h 631372"/>
              <a:gd name="connsiteX6" fmla="*/ 21771 w 261257"/>
              <a:gd name="connsiteY6" fmla="*/ 424543 h 631372"/>
              <a:gd name="connsiteX7" fmla="*/ 10886 w 261257"/>
              <a:gd name="connsiteY7" fmla="*/ 391886 h 631372"/>
              <a:gd name="connsiteX8" fmla="*/ 0 w 261257"/>
              <a:gd name="connsiteY8" fmla="*/ 217714 h 631372"/>
              <a:gd name="connsiteX9" fmla="*/ 10886 w 261257"/>
              <a:gd name="connsiteY9" fmla="*/ 65314 h 631372"/>
              <a:gd name="connsiteX10" fmla="*/ 21771 w 261257"/>
              <a:gd name="connsiteY10" fmla="*/ 32657 h 631372"/>
              <a:gd name="connsiteX11" fmla="*/ 43543 w 261257"/>
              <a:gd name="connsiteY11" fmla="*/ 10886 h 631372"/>
              <a:gd name="connsiteX12" fmla="*/ 76200 w 261257"/>
              <a:gd name="connsiteY12" fmla="*/ 0 h 631372"/>
              <a:gd name="connsiteX13" fmla="*/ 108857 w 261257"/>
              <a:gd name="connsiteY13" fmla="*/ 10886 h 631372"/>
              <a:gd name="connsiteX14" fmla="*/ 152400 w 261257"/>
              <a:gd name="connsiteY14" fmla="*/ 54429 h 631372"/>
              <a:gd name="connsiteX15" fmla="*/ 174171 w 261257"/>
              <a:gd name="connsiteY15" fmla="*/ 130629 h 631372"/>
              <a:gd name="connsiteX16" fmla="*/ 195943 w 261257"/>
              <a:gd name="connsiteY16" fmla="*/ 152400 h 631372"/>
              <a:gd name="connsiteX17" fmla="*/ 206829 w 261257"/>
              <a:gd name="connsiteY17" fmla="*/ 185057 h 631372"/>
              <a:gd name="connsiteX18" fmla="*/ 228600 w 261257"/>
              <a:gd name="connsiteY18" fmla="*/ 217714 h 631372"/>
              <a:gd name="connsiteX19" fmla="*/ 250371 w 261257"/>
              <a:gd name="connsiteY19" fmla="*/ 283029 h 631372"/>
              <a:gd name="connsiteX20" fmla="*/ 261257 w 261257"/>
              <a:gd name="connsiteY20" fmla="*/ 315686 h 631372"/>
              <a:gd name="connsiteX21" fmla="*/ 250371 w 261257"/>
              <a:gd name="connsiteY21" fmla="*/ 566057 h 631372"/>
              <a:gd name="connsiteX22" fmla="*/ 228600 w 261257"/>
              <a:gd name="connsiteY22" fmla="*/ 631372 h 631372"/>
              <a:gd name="connsiteX23" fmla="*/ 228600 w 261257"/>
              <a:gd name="connsiteY23" fmla="*/ 620486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257" h="631372">
                <a:moveTo>
                  <a:pt x="228600" y="620486"/>
                </a:moveTo>
                <a:lnTo>
                  <a:pt x="228600" y="620486"/>
                </a:lnTo>
                <a:lnTo>
                  <a:pt x="130629" y="598714"/>
                </a:lnTo>
                <a:cubicBezTo>
                  <a:pt x="116051" y="595350"/>
                  <a:pt x="96823" y="599188"/>
                  <a:pt x="87086" y="587829"/>
                </a:cubicBezTo>
                <a:cubicBezTo>
                  <a:pt x="72151" y="570405"/>
                  <a:pt x="78044" y="541609"/>
                  <a:pt x="65314" y="522514"/>
                </a:cubicBezTo>
                <a:cubicBezTo>
                  <a:pt x="58057" y="511628"/>
                  <a:pt x="48856" y="501812"/>
                  <a:pt x="43543" y="489857"/>
                </a:cubicBezTo>
                <a:cubicBezTo>
                  <a:pt x="34222" y="468886"/>
                  <a:pt x="29028" y="446314"/>
                  <a:pt x="21771" y="424543"/>
                </a:cubicBezTo>
                <a:lnTo>
                  <a:pt x="10886" y="391886"/>
                </a:lnTo>
                <a:cubicBezTo>
                  <a:pt x="7257" y="333829"/>
                  <a:pt x="0" y="275885"/>
                  <a:pt x="0" y="217714"/>
                </a:cubicBezTo>
                <a:cubicBezTo>
                  <a:pt x="0" y="166785"/>
                  <a:pt x="4935" y="115895"/>
                  <a:pt x="10886" y="65314"/>
                </a:cubicBezTo>
                <a:cubicBezTo>
                  <a:pt x="12227" y="53918"/>
                  <a:pt x="15867" y="42496"/>
                  <a:pt x="21771" y="32657"/>
                </a:cubicBezTo>
                <a:cubicBezTo>
                  <a:pt x="27051" y="23856"/>
                  <a:pt x="34742" y="16166"/>
                  <a:pt x="43543" y="10886"/>
                </a:cubicBezTo>
                <a:cubicBezTo>
                  <a:pt x="53382" y="4982"/>
                  <a:pt x="65314" y="3629"/>
                  <a:pt x="76200" y="0"/>
                </a:cubicBezTo>
                <a:cubicBezTo>
                  <a:pt x="87086" y="3629"/>
                  <a:pt x="99520" y="4217"/>
                  <a:pt x="108857" y="10886"/>
                </a:cubicBezTo>
                <a:cubicBezTo>
                  <a:pt x="125560" y="22817"/>
                  <a:pt x="152400" y="54429"/>
                  <a:pt x="152400" y="54429"/>
                </a:cubicBezTo>
                <a:cubicBezTo>
                  <a:pt x="154432" y="62557"/>
                  <a:pt x="167480" y="119478"/>
                  <a:pt x="174171" y="130629"/>
                </a:cubicBezTo>
                <a:cubicBezTo>
                  <a:pt x="179451" y="139430"/>
                  <a:pt x="188686" y="145143"/>
                  <a:pt x="195943" y="152400"/>
                </a:cubicBezTo>
                <a:cubicBezTo>
                  <a:pt x="199572" y="163286"/>
                  <a:pt x="201697" y="174794"/>
                  <a:pt x="206829" y="185057"/>
                </a:cubicBezTo>
                <a:cubicBezTo>
                  <a:pt x="212680" y="196759"/>
                  <a:pt x="223287" y="205759"/>
                  <a:pt x="228600" y="217714"/>
                </a:cubicBezTo>
                <a:cubicBezTo>
                  <a:pt x="237920" y="238685"/>
                  <a:pt x="243114" y="261257"/>
                  <a:pt x="250371" y="283029"/>
                </a:cubicBezTo>
                <a:lnTo>
                  <a:pt x="261257" y="315686"/>
                </a:lnTo>
                <a:cubicBezTo>
                  <a:pt x="257628" y="399143"/>
                  <a:pt x="258967" y="482965"/>
                  <a:pt x="250371" y="566057"/>
                </a:cubicBezTo>
                <a:cubicBezTo>
                  <a:pt x="248010" y="588884"/>
                  <a:pt x="228600" y="608423"/>
                  <a:pt x="228600" y="631372"/>
                </a:cubicBezTo>
                <a:lnTo>
                  <a:pt x="228600" y="620486"/>
                </a:ln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мка 37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15631"/>
            <a:ext cx="2074239" cy="4312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Стрелка вправо с вырезом 4">
            <a:hlinkClick r:id="" action="ppaction://hlinkshowjump?jump=endshow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74808"/>
            <a:ext cx="6814765" cy="1694548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1534" y="806683"/>
            <a:ext cx="784887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Фон -http</a:t>
            </a:r>
            <a:r>
              <a:rPr lang="ru-RU" b="1" dirty="0">
                <a:solidFill>
                  <a:srgbClr val="002060"/>
                </a:solidFill>
              </a:rPr>
              <a:t>://ramki-vsem.ru/fon/fon-priroda30.jpg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Картинка- </a:t>
            </a:r>
            <a:r>
              <a:rPr lang="ru-RU" b="1" dirty="0">
                <a:solidFill>
                  <a:srgbClr val="002060"/>
                </a:solidFill>
              </a:rPr>
              <a:t> http://img0.liveinternet.ru/images/attach/b/4/103/141/103141418_large_F__2_.jpg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Морские обитатели -</a:t>
            </a:r>
            <a:r>
              <a:rPr lang="ru-RU" b="1" u="sng" dirty="0">
                <a:solidFill>
                  <a:srgbClr val="002060"/>
                </a:solidFill>
                <a:hlinkClick r:id="rId2"/>
              </a:rPr>
              <a:t>http://forchel.ru/uploads/posts/2014-10/1412876968_content-preobrazovannyj.jpg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ru-RU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ru-RU" b="1" dirty="0" smtClean="0">
                <a:solidFill>
                  <a:srgbClr val="002060"/>
                </a:solidFill>
                <a:hlinkClick r:id="rId3"/>
              </a:rPr>
              <a:t>forchel.ru/uploads/posts/2014-10/1413012543_1412879881_content.jpgо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http</a:t>
            </a:r>
            <a:r>
              <a:rPr lang="ru-RU" b="1" dirty="0">
                <a:solidFill>
                  <a:srgbClr val="002060"/>
                </a:solidFill>
              </a:rPr>
              <a:t>://www.2dtutorials.ru/uploads/posts/2015-09/1442385157_q0csfibm8gnjvws.jpeg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https</a:t>
            </a:r>
            <a:r>
              <a:rPr lang="ru-RU" b="1" dirty="0">
                <a:solidFill>
                  <a:srgbClr val="002060"/>
                </a:solidFill>
              </a:rPr>
              <a:t>://img-fotki.yandex.ru/get/15573/200418627.b6/0_12e344_c3bf78d6_orig.png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https</a:t>
            </a:r>
            <a:r>
              <a:rPr lang="ru-RU" b="1" dirty="0">
                <a:solidFill>
                  <a:srgbClr val="002060"/>
                </a:solidFill>
              </a:rPr>
              <a:t>://img-fotki.yandex.ru/get/3412/200418627.b6/0_12e343_510b7867_M.png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335" y="160352"/>
            <a:ext cx="534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Используемые источники:</a:t>
            </a:r>
            <a:endParaRPr lang="ru-RU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339502"/>
            <a:ext cx="1206423" cy="2508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Стрелка вправо с вырезом 4">
            <a:hlinkClick r:id="" action="ppaction://hlinkshowjump?jump=firstslide"/>
          </p:cNvPr>
          <p:cNvSpPr/>
          <p:nvPr/>
        </p:nvSpPr>
        <p:spPr>
          <a:xfrm>
            <a:off x="7740352" y="4494907"/>
            <a:ext cx="880980" cy="52511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59" y="171448"/>
            <a:ext cx="1153335" cy="12704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Рамка 8"/>
          <p:cNvSpPr/>
          <p:nvPr/>
        </p:nvSpPr>
        <p:spPr>
          <a:xfrm>
            <a:off x="0" y="0"/>
            <a:ext cx="9155576" cy="5143500"/>
          </a:xfrm>
          <a:prstGeom prst="frame">
            <a:avLst>
              <a:gd name="adj1" fmla="val 1201"/>
            </a:avLst>
          </a:prstGeom>
          <a:solidFill>
            <a:schemeClr val="tx2">
              <a:lumMod val="20000"/>
              <a:lumOff val="80000"/>
            </a:schemeClr>
          </a:solidFill>
          <a:ln w="285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101</Words>
  <Application>Microsoft Office PowerPoint</Application>
  <PresentationFormat>Экран (16:9)</PresentationFormat>
  <Paragraphs>18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17</cp:revision>
  <dcterms:created xsi:type="dcterms:W3CDTF">2016-08-04T09:11:32Z</dcterms:created>
  <dcterms:modified xsi:type="dcterms:W3CDTF">2016-08-04T14:19:09Z</dcterms:modified>
</cp:coreProperties>
</file>