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71" r:id="rId7"/>
    <p:sldId id="263" r:id="rId8"/>
    <p:sldId id="264" r:id="rId9"/>
    <p:sldId id="270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98FB4-795F-4332-BCFD-64C70A7EE120}" type="datetimeFigureOut">
              <a:rPr lang="ru-RU" smtClean="0"/>
              <a:pPr/>
              <a:t>27.02.2017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AC77-4CF9-424D-81DC-4CECF58ACF9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2.jpeg"/><Relationship Id="rId3" Type="http://schemas.openxmlformats.org/officeDocument/2006/relationships/audio" Target="../media/audio3.wav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5.jpeg"/><Relationship Id="rId2" Type="http://schemas.openxmlformats.org/officeDocument/2006/relationships/audio" Target="../media/audio2.wav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11" Type="http://schemas.openxmlformats.org/officeDocument/2006/relationships/image" Target="../media/image20.gif"/><Relationship Id="rId5" Type="http://schemas.openxmlformats.org/officeDocument/2006/relationships/audio" Target="../media/audio5.wav"/><Relationship Id="rId15" Type="http://schemas.openxmlformats.org/officeDocument/2006/relationships/image" Target="../media/image24.gif"/><Relationship Id="rId10" Type="http://schemas.openxmlformats.org/officeDocument/2006/relationships/image" Target="../media/image19.jpeg"/><Relationship Id="rId4" Type="http://schemas.openxmlformats.org/officeDocument/2006/relationships/audio" Target="../media/audio4.wav"/><Relationship Id="rId9" Type="http://schemas.openxmlformats.org/officeDocument/2006/relationships/image" Target="../media/image3.jpeg"/><Relationship Id="rId1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37.jpeg"/><Relationship Id="rId3" Type="http://schemas.openxmlformats.org/officeDocument/2006/relationships/audio" Target="../media/audio1.wav"/><Relationship Id="rId7" Type="http://schemas.openxmlformats.org/officeDocument/2006/relationships/image" Target="../media/image34.gif"/><Relationship Id="rId12" Type="http://schemas.openxmlformats.org/officeDocument/2006/relationships/image" Target="../media/image36.jpeg"/><Relationship Id="rId2" Type="http://schemas.openxmlformats.org/officeDocument/2006/relationships/audio" Target="../media/audio2.wav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image" Target="../media/image35.jpeg"/><Relationship Id="rId5" Type="http://schemas.openxmlformats.org/officeDocument/2006/relationships/audio" Target="../media/audio5.wav"/><Relationship Id="rId15" Type="http://schemas.openxmlformats.org/officeDocument/2006/relationships/image" Target="../media/image24.gif"/><Relationship Id="rId10" Type="http://schemas.openxmlformats.org/officeDocument/2006/relationships/image" Target="../media/image20.gif"/><Relationship Id="rId4" Type="http://schemas.openxmlformats.org/officeDocument/2006/relationships/audio" Target="../media/audio3.wav"/><Relationship Id="rId9" Type="http://schemas.openxmlformats.org/officeDocument/2006/relationships/image" Target="../media/image18.gif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51520" y="307006"/>
            <a:ext cx="8640960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з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72264" y="3207561"/>
            <a:ext cx="2293141" cy="2293141"/>
          </a:xfrm>
          <a:prstGeom prst="rect">
            <a:avLst/>
          </a:prstGeom>
        </p:spPr>
      </p:pic>
      <p:pic>
        <p:nvPicPr>
          <p:cNvPr id="8" name="Рисунок 7" descr="нез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4301"/>
            <a:ext cx="2664296" cy="30919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43808" y="868651"/>
            <a:ext cx="5688632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Интерактивная игра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«Угадай»</a:t>
            </a:r>
          </a:p>
          <a:p>
            <a:pPr algn="ctr"/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настраиваемая 9">
            <a:hlinkClick r:id="" action="ppaction://hlinkshowjump?jump=nextslide" highlightClick="1"/>
          </p:cNvPr>
          <p:cNvSpPr/>
          <p:nvPr/>
        </p:nvSpPr>
        <p:spPr>
          <a:xfrm>
            <a:off x="5500694" y="5857892"/>
            <a:ext cx="1285884" cy="642942"/>
          </a:xfrm>
          <a:prstGeom prst="actionButtonBlan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188640"/>
            <a:ext cx="8712968" cy="648072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635896" y="2564904"/>
            <a:ext cx="5040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 descr="нез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668104"/>
            <a:ext cx="2500330" cy="376116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" action="ppaction://hlinkshowjump?jump=firstslide" highlightClick="1"/>
          </p:cNvPr>
          <p:cNvSpPr/>
          <p:nvPr/>
        </p:nvSpPr>
        <p:spPr>
          <a:xfrm>
            <a:off x="7286644" y="5786454"/>
            <a:ext cx="1000132" cy="714380"/>
          </a:xfrm>
          <a:prstGeom prst="actionButtonHom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79512" y="188640"/>
            <a:ext cx="8784976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капуста" descr="капуст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62995"/>
            <a:ext cx="2848970" cy="2307666"/>
          </a:xfrm>
          <a:prstGeom prst="rect">
            <a:avLst/>
          </a:prstGeom>
        </p:spPr>
      </p:pic>
      <p:pic>
        <p:nvPicPr>
          <p:cNvPr id="6" name="свёкла" descr="свёкл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3571877"/>
            <a:ext cx="2847260" cy="2357454"/>
          </a:xfrm>
          <a:prstGeom prst="rect">
            <a:avLst/>
          </a:prstGeom>
        </p:spPr>
      </p:pic>
      <p:pic>
        <p:nvPicPr>
          <p:cNvPr id="7" name="огурцы" descr="огурец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370211"/>
            <a:ext cx="3458987" cy="2608076"/>
          </a:xfrm>
          <a:prstGeom prst="rect">
            <a:avLst/>
          </a:prstGeom>
        </p:spPr>
      </p:pic>
      <p:pic>
        <p:nvPicPr>
          <p:cNvPr id="8" name="яблоко" descr="яб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60032" y="561864"/>
            <a:ext cx="3528392" cy="2660407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786710" y="6065912"/>
            <a:ext cx="1078980" cy="43492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зад 8">
            <a:hlinkClick r:id="" action="ppaction://hlinkshowjump?jump=previousslide" highlightClick="1"/>
          </p:cNvPr>
          <p:cNvSpPr/>
          <p:nvPr/>
        </p:nvSpPr>
        <p:spPr>
          <a:xfrm>
            <a:off x="571472" y="6072206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214290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груша" descr="груша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504356"/>
            <a:ext cx="2857520" cy="2437767"/>
          </a:xfrm>
          <a:prstGeom prst="rect">
            <a:avLst/>
          </a:prstGeom>
        </p:spPr>
      </p:pic>
      <p:pic>
        <p:nvPicPr>
          <p:cNvPr id="4" name="помидор" descr="пом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9" y="571480"/>
            <a:ext cx="2500331" cy="2416190"/>
          </a:xfrm>
          <a:prstGeom prst="rect">
            <a:avLst/>
          </a:prstGeom>
        </p:spPr>
      </p:pic>
      <p:pic>
        <p:nvPicPr>
          <p:cNvPr id="5" name="апельсин" descr="ап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3643314"/>
            <a:ext cx="2663726" cy="2500330"/>
          </a:xfrm>
          <a:prstGeom prst="rect">
            <a:avLst/>
          </a:prstGeom>
        </p:spPr>
      </p:pic>
      <p:pic>
        <p:nvPicPr>
          <p:cNvPr id="6" name="яблоко" descr="яб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3643314"/>
            <a:ext cx="2624319" cy="2487581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209928"/>
            <a:ext cx="1080120" cy="43378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215082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14282" y="28572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корова" descr="кор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218" y="3643315"/>
            <a:ext cx="3545829" cy="2428892"/>
          </a:xfrm>
          <a:prstGeom prst="rect">
            <a:avLst/>
          </a:prstGeom>
        </p:spPr>
      </p:pic>
      <p:pic>
        <p:nvPicPr>
          <p:cNvPr id="4" name="коза" descr="коза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692883"/>
            <a:ext cx="3139282" cy="2593241"/>
          </a:xfrm>
          <a:prstGeom prst="rect">
            <a:avLst/>
          </a:prstGeom>
        </p:spPr>
      </p:pic>
      <p:pic>
        <p:nvPicPr>
          <p:cNvPr id="5" name="кот" descr="кот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1" y="3786191"/>
            <a:ext cx="3309960" cy="2286015"/>
          </a:xfrm>
          <a:prstGeom prst="rect">
            <a:avLst/>
          </a:prstGeom>
        </p:spPr>
      </p:pic>
      <p:pic>
        <p:nvPicPr>
          <p:cNvPr id="6" name="ёж" descr="Без имени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976" y="571481"/>
            <a:ext cx="3435064" cy="264320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000768"/>
            <a:ext cx="115041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571472" y="6072206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521296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мяч" descr="мяч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3500438"/>
            <a:ext cx="2640481" cy="2872027"/>
          </a:xfrm>
          <a:prstGeom prst="rect">
            <a:avLst/>
          </a:prstGeom>
        </p:spPr>
      </p:pic>
      <p:pic>
        <p:nvPicPr>
          <p:cNvPr id="4" name="пирамидка" descr="нпир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290" y="857232"/>
            <a:ext cx="2652765" cy="2247332"/>
          </a:xfrm>
          <a:prstGeom prst="rect">
            <a:avLst/>
          </a:prstGeom>
        </p:spPr>
      </p:pic>
      <p:pic>
        <p:nvPicPr>
          <p:cNvPr id="5" name="неваляшка" descr="нев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3500438"/>
            <a:ext cx="2696648" cy="2928958"/>
          </a:xfrm>
          <a:prstGeom prst="rect">
            <a:avLst/>
          </a:prstGeom>
        </p:spPr>
      </p:pic>
      <p:pic>
        <p:nvPicPr>
          <p:cNvPr id="6" name="ножницы" descr="нож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785794"/>
            <a:ext cx="2651159" cy="2286016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500958" y="6215082"/>
            <a:ext cx="1294434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14282" y="6143644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38"/>
          <p:cNvSpPr>
            <a:spLocks noChangeArrowheads="1"/>
          </p:cNvSpPr>
          <p:nvPr/>
        </p:nvSpPr>
        <p:spPr bwMode="auto">
          <a:xfrm>
            <a:off x="7772400" y="4038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099" name="Picture 37" descr="Рисунок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38400" y="3657600"/>
            <a:ext cx="1133475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Oval 36"/>
          <p:cNvSpPr>
            <a:spLocks noChangeArrowheads="1"/>
          </p:cNvSpPr>
          <p:nvPr/>
        </p:nvSpPr>
        <p:spPr bwMode="auto">
          <a:xfrm>
            <a:off x="838200" y="40386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1" name="Picture 31" descr="investormadnes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43400" y="3733800"/>
            <a:ext cx="947738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7" name="Picture 27" descr="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962401" y="3739618"/>
            <a:ext cx="1598612" cy="129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34" descr="грусть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67600" y="3505200"/>
            <a:ext cx="133826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32" descr="Рисунок11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43600" y="38862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5" name="WordArt 2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6115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22225">
                  <a:solidFill>
                    <a:srgbClr val="000074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Какая фигура следующая?</a:t>
            </a:r>
          </a:p>
        </p:txBody>
      </p:sp>
      <p:sp>
        <p:nvSpPr>
          <p:cNvPr id="4106" name="WordArt 3"/>
          <p:cNvSpPr>
            <a:spLocks noChangeArrowheads="1" noChangeShapeType="1" noTextEdit="1"/>
          </p:cNvSpPr>
          <p:nvPr/>
        </p:nvSpPr>
        <p:spPr bwMode="auto">
          <a:xfrm>
            <a:off x="1600200" y="6019800"/>
            <a:ext cx="6115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19050">
                  <a:noFill/>
                  <a:round/>
                  <a:headEnd/>
                  <a:tailEnd/>
                </a:ln>
                <a:solidFill>
                  <a:srgbClr val="004FC4"/>
                </a:solidFill>
                <a:latin typeface="Arial"/>
                <a:cs typeface="Arial"/>
              </a:rPr>
              <a:t>Кликни по фигуре нижнего ряда</a:t>
            </a:r>
          </a:p>
        </p:txBody>
      </p:sp>
      <p:sp>
        <p:nvSpPr>
          <p:cNvPr id="4107" name="Rectangle 13"/>
          <p:cNvSpPr>
            <a:spLocks noChangeArrowheads="1"/>
          </p:cNvSpPr>
          <p:nvPr/>
        </p:nvSpPr>
        <p:spPr bwMode="auto">
          <a:xfrm>
            <a:off x="7391400" y="1828800"/>
            <a:ext cx="1439863" cy="1439863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108" name="Picture 19" descr="6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562600" y="1904611"/>
            <a:ext cx="1633538" cy="1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20" descr="5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810000" y="2124511"/>
            <a:ext cx="1612900" cy="102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21" descr="4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381000" y="1910818"/>
            <a:ext cx="1598613" cy="129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4" name="Picture 24" descr="8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786446" y="3818940"/>
            <a:ext cx="1376361" cy="118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5" name="Picture 25" descr="7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315200" y="3765947"/>
            <a:ext cx="1590675" cy="1193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28" descr="7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2133600" y="1779753"/>
            <a:ext cx="1590675" cy="1507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35" descr="136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33400" y="3810000"/>
            <a:ext cx="1295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6" name="Picture 26" descr="5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457200" y="3613768"/>
            <a:ext cx="1612900" cy="155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42" name="Picture 22" descr="3"/>
          <p:cNvPicPr>
            <a:picLocks noChangeAspect="1" noChangeArrowheads="1"/>
          </p:cNvPicPr>
          <p:nvPr/>
        </p:nvPicPr>
        <p:blipFill>
          <a:blip r:embed="rId17" cstate="print"/>
          <a:stretch>
            <a:fillRect/>
          </a:stretch>
        </p:blipFill>
        <p:spPr bwMode="auto">
          <a:xfrm>
            <a:off x="2209800" y="3664701"/>
            <a:ext cx="1612900" cy="1528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929586" y="6143644"/>
            <a:ext cx="108012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214282" y="6143644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0.55347 -0.273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" y="-137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decel="100000"/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ук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4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3367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еж" descr="Без имени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3214686"/>
            <a:ext cx="2857520" cy="3013552"/>
          </a:xfrm>
          <a:prstGeom prst="rect">
            <a:avLst/>
          </a:prstGeom>
        </p:spPr>
      </p:pic>
      <p:pic>
        <p:nvPicPr>
          <p:cNvPr id="4" name="волк" descr="волк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3429000"/>
            <a:ext cx="3600400" cy="2786082"/>
          </a:xfrm>
          <a:prstGeom prst="rect">
            <a:avLst/>
          </a:prstGeom>
        </p:spPr>
      </p:pic>
      <p:pic>
        <p:nvPicPr>
          <p:cNvPr id="5" name="медведь" descr="медведь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2066" y="521145"/>
            <a:ext cx="2857520" cy="2550665"/>
          </a:xfrm>
          <a:prstGeom prst="rect">
            <a:avLst/>
          </a:prstGeom>
        </p:spPr>
      </p:pic>
      <p:pic>
        <p:nvPicPr>
          <p:cNvPr id="6" name="корова" descr="кор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05" y="571480"/>
            <a:ext cx="3547272" cy="2504062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786710" y="6286520"/>
            <a:ext cx="114984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285720" y="6143644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60648"/>
            <a:ext cx="8712968" cy="640871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барабан" descr="бар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482185"/>
            <a:ext cx="3500462" cy="2555914"/>
          </a:xfrm>
          <a:prstGeom prst="rect">
            <a:avLst/>
          </a:prstGeom>
        </p:spPr>
      </p:pic>
      <p:pic>
        <p:nvPicPr>
          <p:cNvPr id="4" name="гармонь" descr="гарм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428604"/>
            <a:ext cx="3226305" cy="2554076"/>
          </a:xfrm>
          <a:prstGeom prst="rect">
            <a:avLst/>
          </a:prstGeom>
        </p:spPr>
      </p:pic>
      <p:pic>
        <p:nvPicPr>
          <p:cNvPr id="5" name="скрипка" descr="скр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3357562"/>
            <a:ext cx="2909411" cy="2786082"/>
          </a:xfrm>
          <a:prstGeom prst="rect">
            <a:avLst/>
          </a:prstGeom>
        </p:spPr>
      </p:pic>
      <p:pic>
        <p:nvPicPr>
          <p:cNvPr id="6" name="топор" descr="топ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43504" y="3214686"/>
            <a:ext cx="3069493" cy="3069493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643834" y="6215082"/>
            <a:ext cx="1220716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571472" y="6072206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7" name="Oval 41"/>
          <p:cNvSpPr>
            <a:spLocks noChangeArrowheads="1"/>
          </p:cNvSpPr>
          <p:nvPr/>
        </p:nvSpPr>
        <p:spPr bwMode="auto">
          <a:xfrm>
            <a:off x="762000" y="43434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36" name="Picture 40" descr="Photo 13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38600" y="4038600"/>
            <a:ext cx="1095375" cy="1285875"/>
          </a:xfrm>
          <a:prstGeom prst="rect">
            <a:avLst/>
          </a:prstGeom>
          <a:noFill/>
        </p:spPr>
      </p:pic>
      <p:sp>
        <p:nvSpPr>
          <p:cNvPr id="4135" name="Oval 39"/>
          <p:cNvSpPr>
            <a:spLocks noChangeArrowheads="1"/>
          </p:cNvSpPr>
          <p:nvPr/>
        </p:nvSpPr>
        <p:spPr bwMode="auto">
          <a:xfrm>
            <a:off x="7848600" y="4267200"/>
            <a:ext cx="762000" cy="7620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33" name="Picture 37" descr="грусть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810000"/>
            <a:ext cx="1338263" cy="1873250"/>
          </a:xfrm>
          <a:prstGeom prst="rect">
            <a:avLst/>
          </a:prstGeom>
          <a:noFill/>
        </p:spPr>
      </p:pic>
      <p:pic>
        <p:nvPicPr>
          <p:cNvPr id="4130" name="Picture 34" descr="investormadness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438400" y="4038600"/>
            <a:ext cx="947738" cy="1171575"/>
          </a:xfrm>
          <a:prstGeom prst="rect">
            <a:avLst/>
          </a:prstGeom>
          <a:noFill/>
        </p:spPr>
      </p:pic>
      <p:pic>
        <p:nvPicPr>
          <p:cNvPr id="4131" name="Picture 35" descr="Рисунок1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43600" y="4114800"/>
            <a:ext cx="914400" cy="990600"/>
          </a:xfrm>
          <a:prstGeom prst="rect">
            <a:avLst/>
          </a:prstGeom>
          <a:noFill/>
        </p:spPr>
      </p:pic>
      <p:pic>
        <p:nvPicPr>
          <p:cNvPr id="4124" name="Picture 28" descr="7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228600" y="3929066"/>
            <a:ext cx="1630363" cy="1500198"/>
          </a:xfrm>
          <a:prstGeom prst="rect">
            <a:avLst/>
          </a:prstGeom>
          <a:noFill/>
        </p:spPr>
      </p:pic>
      <p:pic>
        <p:nvPicPr>
          <p:cNvPr id="4127" name="Picture 31" descr="4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2057400" y="3929066"/>
            <a:ext cx="1590675" cy="1500198"/>
          </a:xfrm>
          <a:prstGeom prst="rect">
            <a:avLst/>
          </a:prstGeom>
          <a:noFill/>
        </p:spPr>
      </p:pic>
      <p:pic>
        <p:nvPicPr>
          <p:cNvPr id="4125" name="Picture 29" descr="5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5562600" y="3929067"/>
            <a:ext cx="1587500" cy="1500198"/>
          </a:xfrm>
          <a:prstGeom prst="rect">
            <a:avLst/>
          </a:prstGeom>
          <a:noFill/>
        </p:spPr>
      </p:pic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1676400" y="533400"/>
            <a:ext cx="6115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8575">
                  <a:solidFill>
                    <a:srgbClr val="8A5C2E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Какая фигура следующая?</a:t>
            </a:r>
          </a:p>
        </p:txBody>
      </p:sp>
      <p:sp>
        <p:nvSpPr>
          <p:cNvPr id="4109" name="WordArt 13"/>
          <p:cNvSpPr>
            <a:spLocks noChangeArrowheads="1" noChangeShapeType="1" noTextEdit="1"/>
          </p:cNvSpPr>
          <p:nvPr/>
        </p:nvSpPr>
        <p:spPr bwMode="auto">
          <a:xfrm>
            <a:off x="1600200" y="6019800"/>
            <a:ext cx="611505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noFill/>
                  <a:round/>
                  <a:headEnd/>
                  <a:tailEnd/>
                </a:ln>
                <a:solidFill>
                  <a:srgbClr val="006600"/>
                </a:solidFill>
                <a:latin typeface="Arial"/>
                <a:cs typeface="Arial"/>
              </a:rPr>
              <a:t>Кликни по фигуре нижнего ряда</a:t>
            </a:r>
          </a:p>
        </p:txBody>
      </p:sp>
      <p:pic>
        <p:nvPicPr>
          <p:cNvPr id="4118" name="Picture 22" descr="7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5562600" y="1857364"/>
            <a:ext cx="1630363" cy="1357322"/>
          </a:xfrm>
          <a:prstGeom prst="rect">
            <a:avLst/>
          </a:prstGeom>
          <a:noFill/>
        </p:spPr>
      </p:pic>
      <p:pic>
        <p:nvPicPr>
          <p:cNvPr id="4119" name="Picture 23" descr="6"/>
          <p:cNvPicPr>
            <a:picLocks noChangeAspect="1" noChangeArrowheads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3810000" y="1857365"/>
            <a:ext cx="1608138" cy="1357322"/>
          </a:xfrm>
          <a:prstGeom prst="rect">
            <a:avLst/>
          </a:prstGeom>
          <a:noFill/>
        </p:spPr>
      </p:pic>
      <p:pic>
        <p:nvPicPr>
          <p:cNvPr id="4120" name="Picture 24" descr="5"/>
          <p:cNvPicPr>
            <a:picLocks noChangeAspect="1" noChangeArrowheads="1"/>
          </p:cNvPicPr>
          <p:nvPr/>
        </p:nvPicPr>
        <p:blipFill>
          <a:blip r:embed="rId13"/>
          <a:stretch>
            <a:fillRect/>
          </a:stretch>
        </p:blipFill>
        <p:spPr bwMode="auto">
          <a:xfrm>
            <a:off x="2057400" y="1857365"/>
            <a:ext cx="1587500" cy="1428760"/>
          </a:xfrm>
          <a:prstGeom prst="rect">
            <a:avLst/>
          </a:prstGeom>
          <a:noFill/>
        </p:spPr>
      </p:pic>
      <p:pic>
        <p:nvPicPr>
          <p:cNvPr id="4121" name="Picture 25" descr="4"/>
          <p:cNvPicPr>
            <a:picLocks noChangeAspect="1" noChangeArrowheads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304800" y="1785926"/>
            <a:ext cx="1590675" cy="1500197"/>
          </a:xfrm>
          <a:prstGeom prst="rect">
            <a:avLst/>
          </a:prstGeom>
          <a:noFill/>
        </p:spPr>
      </p:pic>
      <p:sp>
        <p:nvSpPr>
          <p:cNvPr id="4128" name="Rectangle 32"/>
          <p:cNvSpPr>
            <a:spLocks noChangeArrowheads="1"/>
          </p:cNvSpPr>
          <p:nvPr/>
        </p:nvSpPr>
        <p:spPr bwMode="auto">
          <a:xfrm>
            <a:off x="7391400" y="1828800"/>
            <a:ext cx="1439863" cy="1439863"/>
          </a:xfrm>
          <a:prstGeom prst="rect">
            <a:avLst/>
          </a:prstGeom>
          <a:solidFill>
            <a:schemeClr val="bg1"/>
          </a:solidFill>
          <a:ln w="412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4134" name="Picture 38" descr="136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543800" y="4038600"/>
            <a:ext cx="1295400" cy="1165225"/>
          </a:xfrm>
          <a:prstGeom prst="rect">
            <a:avLst/>
          </a:prstGeom>
          <a:noFill/>
        </p:spPr>
      </p:pic>
      <p:pic>
        <p:nvPicPr>
          <p:cNvPr id="4126" name="Picture 30" descr="6"/>
          <p:cNvPicPr>
            <a:picLocks noChangeAspect="1" noChangeArrowheads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7391400" y="3929066"/>
            <a:ext cx="1608138" cy="1500197"/>
          </a:xfrm>
          <a:prstGeom prst="rect">
            <a:avLst/>
          </a:prstGeom>
          <a:noFill/>
        </p:spPr>
      </p:pic>
      <p:pic>
        <p:nvPicPr>
          <p:cNvPr id="4123" name="Picture 27" descr="3"/>
          <p:cNvPicPr>
            <a:picLocks noChangeAspect="1" noChangeArrowheads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3810000" y="3929066"/>
            <a:ext cx="1604963" cy="1500197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7858148" y="6215082"/>
            <a:ext cx="114300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зад 21">
            <a:hlinkClick r:id="" action="ppaction://hlinkshowjump?jump=previousslide" highlightClick="1"/>
          </p:cNvPr>
          <p:cNvSpPr/>
          <p:nvPr/>
        </p:nvSpPr>
        <p:spPr>
          <a:xfrm>
            <a:off x="285720" y="6215082"/>
            <a:ext cx="1214446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96296E-6 L 0.38733 -0.315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158"/>
                                    </p:animMotion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Звук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Звук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Звук 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4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decel="100000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Звук 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звук 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28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2013-11-09T11:39:20Z</dcterms:created>
  <dcterms:modified xsi:type="dcterms:W3CDTF">2017-02-27T13:17:48Z</dcterms:modified>
</cp:coreProperties>
</file>