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6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8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471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522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8454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801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092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159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8707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19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51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81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86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27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628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36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64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71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65E5664-8DBE-4869-B29C-F0E4C6E26785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0AFDF81-56F0-41FC-B86C-29587F106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8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200" b="1" dirty="0"/>
              <a:t>Взаимодействие с родителями по созданию условий для повышения компетентности семей воспитанников в вопросах образования и воспитания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Педагог-психолог </a:t>
            </a:r>
          </a:p>
          <a:p>
            <a:pPr algn="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Кожевникова Елена Ивановна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782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94773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/>
                </a:solidFill>
              </a:rPr>
              <a:t>Критерии эффективности использования форм работы с родителями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9701" y="1285875"/>
            <a:ext cx="3072438" cy="455771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Экспресс-опрос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Оценочный лист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Проективные методики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Смарт-опрос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843463" y="1557338"/>
            <a:ext cx="7086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у родителей интереса к содержанию образовательного процесса с детьми;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дискуссий, диспутов по их инициативе;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на вопросы родителей ими самими; приведение примеров из собственного опыта;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количества вопросов к педагогу, касающихся личности ребенка, его внутреннего мира;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 взрослых к индивидуальным контактам с воспитателем;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размышление родителей о правильности использования тех или иных методов воспитания;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их активности при анализе педагогических ситуаций, решение задач и обсуждение дискуссионных вопросов.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3228976" y="3250406"/>
            <a:ext cx="1614487" cy="1257300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496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786" y="0"/>
            <a:ext cx="92524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205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867883"/>
          </a:xfrm>
        </p:spPr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Дети сами по себе не растут</a:t>
            </a:r>
            <a:br>
              <a:rPr lang="ru-RU" dirty="0" smtClean="0">
                <a:solidFill>
                  <a:schemeClr val="accent6"/>
                </a:solidFill>
              </a:rPr>
            </a:br>
            <a:r>
              <a:rPr lang="ru-RU" dirty="0" smtClean="0">
                <a:solidFill>
                  <a:schemeClr val="accent6"/>
                </a:solidFill>
              </a:rPr>
              <a:t>они, как в зеркале, отражают наши поступки и дела</a:t>
            </a:r>
            <a:endParaRPr lang="ru-RU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54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42963" y="428627"/>
            <a:ext cx="11349037" cy="6700836"/>
          </a:xfrm>
        </p:spPr>
        <p:txBody>
          <a:bodyPr>
            <a:normAutofit fontScale="90000"/>
          </a:bodyPr>
          <a:lstStyle/>
          <a:p>
            <a:pPr algn="l"/>
            <a:r>
              <a:rPr lang="ru-RU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родительского просвещения</a:t>
            </a:r>
            <a:r>
              <a:rPr lang="ru-RU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обучения, воспитания и развития можно проследить по запросам в интернете наиболее часто задаваемые запросы в поисковиках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успокоить ребенка?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-почему плачет малыш?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-в какие игры играют дети 1, 2, 3 и так далее лет?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-как научить ребенка засыпать самостоятельно? 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88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24946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6"/>
                </a:solidFill>
              </a:rPr>
              <a:t>Цель системы взаимодействия психолога и родителей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/>
              <a:t>– профессионально помочь семье в воспитании детей, обеспечивая более полную реализацию ее воспитательных функций: развитие интересов и потребностей ребенка.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567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1076325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6"/>
                </a:solidFill>
              </a:rPr>
              <a:t>Задачи</a:t>
            </a:r>
            <a:r>
              <a:rPr lang="ru-RU" dirty="0" smtClean="0">
                <a:solidFill>
                  <a:schemeClr val="accent6"/>
                </a:solidFill>
              </a:rPr>
              <a:t>: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3774" y="1457325"/>
            <a:ext cx="10364452" cy="4886325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/>
              <a:t>Воспитание уважения к детству и </a:t>
            </a:r>
            <a:r>
              <a:rPr lang="ru-RU" sz="2000" dirty="0" err="1"/>
              <a:t>родительству</a:t>
            </a:r>
            <a:r>
              <a:rPr lang="ru-RU" sz="2000" dirty="0" smtClean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Изучение </a:t>
            </a:r>
            <a:r>
              <a:rPr lang="ru-RU" sz="2000" dirty="0"/>
              <a:t>семейной микросреды для адресной помощи</a:t>
            </a:r>
            <a:r>
              <a:rPr lang="ru-RU" sz="2000" dirty="0" smtClean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Повышение </a:t>
            </a:r>
            <a:r>
              <a:rPr lang="ru-RU" sz="2000" dirty="0"/>
              <a:t>и содействие общей культуры семьи и психолого-педагогической компетентности родителей</a:t>
            </a:r>
            <a:r>
              <a:rPr lang="ru-RU" sz="2000" dirty="0" smtClean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Оказание </a:t>
            </a:r>
            <a:r>
              <a:rPr lang="ru-RU" sz="2000" dirty="0"/>
              <a:t>практической и теоретической помощи родителям воспитанников через трансляцию основ теоретических знаний и формирование умений и навыков практической работы с детьми</a:t>
            </a:r>
            <a:r>
              <a:rPr lang="ru-RU" sz="2000" dirty="0" smtClean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Использование </a:t>
            </a:r>
            <a:r>
              <a:rPr lang="ru-RU" sz="2000" dirty="0"/>
              <a:t>с родителями различных форм сотрудничества и совместного творчества, исходя из индивидуально-дифференцированного подхода к семьям.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02863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876301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6"/>
                </a:solidFill>
              </a:rPr>
              <a:t>Этапы взаимодействия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3775" y="1485900"/>
            <a:ext cx="10364452" cy="4305301"/>
          </a:xfrm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2800" dirty="0" smtClean="0"/>
              <a:t>Продумывание содержания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2800" dirty="0" smtClean="0"/>
              <a:t>Установление взаимоотношений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2800" dirty="0" smtClean="0"/>
              <a:t>Формирование восприятия образа ребенка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2800" dirty="0" smtClean="0"/>
              <a:t>Ознакомление с проблемами в развитии ребенка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2800" dirty="0" smtClean="0"/>
              <a:t>Совместное исследование и формирование личности ребенка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69913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862014"/>
          </a:xfrm>
        </p:spPr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Формы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3775" y="1828800"/>
            <a:ext cx="10364452" cy="3962401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4000" dirty="0" smtClean="0"/>
              <a:t>Индивидуальные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4000" dirty="0" smtClean="0"/>
              <a:t>Коллективные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4000" dirty="0" smtClean="0"/>
              <a:t>Наглядно-информационные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059382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1447801"/>
          </a:xfrm>
        </p:spPr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индивидуальные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913775" y="2286000"/>
            <a:ext cx="10364452" cy="350520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Консультации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800" dirty="0" smtClean="0"/>
              <a:t>Телефон доверия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Индивидуальные блокноты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Индивидуальные поручения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Неформальные записки</a:t>
            </a:r>
          </a:p>
          <a:p>
            <a:pPr algn="l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07926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790576"/>
          </a:xfrm>
        </p:spPr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коллективные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42887" y="1557337"/>
            <a:ext cx="11035339" cy="4914900"/>
          </a:xfrm>
        </p:spPr>
        <p:txBody>
          <a:bodyPr numCol="2"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Семинары-практикумы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Тренинги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Проведение собраний, консультаций в нетрадиционной форме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Мини-собрания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Педагогический брифинг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Педагогическая гостиная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Устные педагогические журналы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Игры с педагогическим содержанием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/>
              <a:t>Педагогическая библиотека для родителей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err="1" smtClean="0"/>
              <a:t>Исследовательско</a:t>
            </a:r>
            <a:r>
              <a:rPr lang="ru-RU" sz="2000" dirty="0" smtClean="0"/>
              <a:t>-проектные, ролевые, имитационные и деловые игры.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2000" dirty="0"/>
              <a:t>Совместные досуги, праздники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2000" dirty="0"/>
              <a:t>Выставки работ родителей и детей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2000" dirty="0"/>
              <a:t>Кружки и секции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2000" dirty="0"/>
              <a:t>Клубы отцов, бабушек, дедушек, семинары, </a:t>
            </a:r>
            <a:r>
              <a:rPr lang="ru-RU" sz="2000" dirty="0" smtClean="0"/>
              <a:t>практикумы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484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704851"/>
          </a:xfrm>
        </p:spPr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Наглядно-информационные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742325" y="1704508"/>
            <a:ext cx="10364452" cy="5153492"/>
          </a:xfrm>
        </p:spPr>
        <p:txBody>
          <a:bodyPr numCol="2"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Брошюра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Пособие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Бюллетень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Неформальные записки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Личные блокноты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Доска объявлений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Ящик предложений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Выставки, вернисажи детских работ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Информационные листы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Журнал «ребенок-дошколёнок»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err="1" smtClean="0"/>
              <a:t>Видеосоветы</a:t>
            </a:r>
            <a:endParaRPr lang="ru-RU" sz="28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Родительский форум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800" dirty="0" smtClean="0"/>
              <a:t>Сообщество родителей и педагогов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8104906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36</TotalTime>
  <Words>340</Words>
  <Application>Microsoft Office PowerPoint</Application>
  <PresentationFormat>Широкоэкранный</PresentationFormat>
  <Paragraphs>69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Tw Cen MT</vt:lpstr>
      <vt:lpstr>Капля</vt:lpstr>
      <vt:lpstr>Взаимодействие с родителями по созданию условий для повышения компетентности семей воспитанников в вопросах образования и воспитания </vt:lpstr>
      <vt:lpstr>Актуальность родительского просвещения   по вопросам обучения, воспитания и развития можно проследить по запросам в интернете наиболее часто задаваемые запросы в поисковиках:  - как успокоить ребенка? -почему плачет малыш? -в какие игры играют дети 1, 2, 3 и так далее лет? -как научить ребенка засыпать самостоятельно?  </vt:lpstr>
      <vt:lpstr>Цель системы взаимодействия психолога и родителей – профессионально помочь семье в воспитании детей, обеспечивая более полную реализацию ее воспитательных функций: развитие интересов и потребностей ребенка. </vt:lpstr>
      <vt:lpstr>Задачи:</vt:lpstr>
      <vt:lpstr>Этапы взаимодействия:</vt:lpstr>
      <vt:lpstr>Формы</vt:lpstr>
      <vt:lpstr>индивидуальные</vt:lpstr>
      <vt:lpstr>коллективные</vt:lpstr>
      <vt:lpstr>Наглядно-информационные</vt:lpstr>
      <vt:lpstr>Критерии эффективности использования форм работы с родителями</vt:lpstr>
      <vt:lpstr>Презентация PowerPoint</vt:lpstr>
      <vt:lpstr>Дети сами по себе не растут они, как в зеркале, отражают наши поступки и дела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с родителями по созданию условий для повышения компетентности семей воспитанников в вопросах образования и воспитания </dc:title>
  <dc:creator>RePack by Diakov</dc:creator>
  <cp:lastModifiedBy>RePack by Diakov</cp:lastModifiedBy>
  <cp:revision>5</cp:revision>
  <dcterms:created xsi:type="dcterms:W3CDTF">2020-02-24T18:58:39Z</dcterms:created>
  <dcterms:modified xsi:type="dcterms:W3CDTF">2020-02-24T19:35:17Z</dcterms:modified>
</cp:coreProperties>
</file>