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9" r:id="rId10"/>
    <p:sldId id="275" r:id="rId11"/>
    <p:sldId id="273" r:id="rId12"/>
    <p:sldId id="272" r:id="rId13"/>
    <p:sldId id="276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5773" autoAdjust="0"/>
  </p:normalViewPr>
  <p:slideViewPr>
    <p:cSldViewPr>
      <p:cViewPr varScale="1">
        <p:scale>
          <a:sx n="64" d="100"/>
          <a:sy n="64" d="100"/>
        </p:scale>
        <p:origin x="29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DAEC0-7908-474C-8CFB-97A25855294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B97C2-965E-4519-9335-98104C43F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7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97C2-965E-4519-9335-98104C43F9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2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97C2-965E-4519-9335-98104C43F9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9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97C2-965E-4519-9335-98104C43F9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5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97C2-965E-4519-9335-98104C43F9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0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B97C2-965E-4519-9335-98104C43F9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52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846640" cy="3411811"/>
          </a:xfrm>
        </p:spPr>
        <p:txBody>
          <a:bodyPr>
            <a:normAutofit fontScale="90000"/>
          </a:bodyPr>
          <a:lstStyle/>
          <a:p>
            <a:r>
              <a:rPr lang="ru-RU" dirty="0"/>
              <a:t>«Реализация проектов научно-технической направленности как одно из условий успешности каждого ребенка» (конструирование)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301208"/>
            <a:ext cx="3880520" cy="600472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Андреева Надежда Анатольевна</a:t>
            </a:r>
          </a:p>
        </p:txBody>
      </p:sp>
    </p:spTree>
    <p:extLst>
      <p:ext uri="{BB962C8B-B14F-4D97-AF65-F5344CB8AC3E}">
        <p14:creationId xmlns:p14="http://schemas.microsoft.com/office/powerpoint/2010/main" val="257539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Большие и маленькие башенки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1495030"/>
            <a:ext cx="4603948" cy="50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80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Строим машинку из мягких модулей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395511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98" y="2636912"/>
            <a:ext cx="2839803" cy="37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9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Конструируем постройки из большого конструктора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44" y="1600200"/>
            <a:ext cx="3395511" cy="4525963"/>
          </a:xfrm>
        </p:spPr>
      </p:pic>
    </p:spTree>
    <p:extLst>
      <p:ext uri="{BB962C8B-B14F-4D97-AF65-F5344CB8AC3E}">
        <p14:creationId xmlns:p14="http://schemas.microsoft.com/office/powerpoint/2010/main" val="113826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 конструирования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336704" cy="5112568"/>
          </a:xfrm>
        </p:spPr>
      </p:pic>
    </p:spTree>
    <p:extLst>
      <p:ext uri="{BB962C8B-B14F-4D97-AF65-F5344CB8AC3E}">
        <p14:creationId xmlns:p14="http://schemas.microsoft.com/office/powerpoint/2010/main" val="256862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44" y="620688"/>
            <a:ext cx="8648512" cy="6237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Благодарю за внимание 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endParaRPr lang="ru-RU" sz="2800" dirty="0">
              <a:effectLst>
                <a:glow rad="228600">
                  <a:schemeClr val="bg1">
                    <a:alpha val="50000"/>
                  </a:schemeClr>
                </a:glow>
              </a:effectLst>
            </a:endParaRPr>
          </a:p>
          <a:p>
            <a:endParaRPr lang="ru-RU" sz="2800" dirty="0">
              <a:effectLst>
                <a:glow rad="228600">
                  <a:schemeClr val="bg1"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21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Конструирование</a:t>
            </a:r>
          </a:p>
        </p:txBody>
      </p:sp>
      <p:pic>
        <p:nvPicPr>
          <p:cNvPr id="4" name="Объект 3" descr="http://school76-tmn.org.ru/sites/default/files/field/image/image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341" y="3925511"/>
            <a:ext cx="5827139" cy="26718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3738" y="1124744"/>
            <a:ext cx="87602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Техническое детское творчество – это конструирование приборов, моделей, механизмов и других технических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384663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Строим дорожку для машин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62" y="1600200"/>
            <a:ext cx="5253276" cy="4525963"/>
          </a:xfrm>
        </p:spPr>
      </p:pic>
    </p:spTree>
    <p:extLst>
      <p:ext uri="{BB962C8B-B14F-4D97-AF65-F5344CB8AC3E}">
        <p14:creationId xmlns:p14="http://schemas.microsoft.com/office/powerpoint/2010/main" val="155044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Строим из кубиков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56" y="3501008"/>
            <a:ext cx="3587966" cy="269289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1" y="1556792"/>
            <a:ext cx="4596000" cy="34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Построили «Теремок для зверей»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394472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430731" cy="457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6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Самостоятельная деятельность</a:t>
            </a:r>
            <a:br>
              <a:rPr lang="ru-RU" dirty="0"/>
            </a:br>
            <a:r>
              <a:rPr lang="ru-RU" dirty="0"/>
              <a:t>строим по замыслу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244" y="1600200"/>
            <a:ext cx="3395511" cy="4525963"/>
          </a:xfrm>
        </p:spPr>
      </p:pic>
    </p:spTree>
    <p:extLst>
      <p:ext uri="{BB962C8B-B14F-4D97-AF65-F5344CB8AC3E}">
        <p14:creationId xmlns:p14="http://schemas.microsoft.com/office/powerpoint/2010/main" val="417093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Сроим «Зоопарк»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0"/>
            <a:ext cx="3395511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906391" cy="4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2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Строим дом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15498"/>
            <a:ext cx="3395511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10342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Конструктор «</a:t>
            </a:r>
            <a:r>
              <a:rPr lang="ru-RU" dirty="0" err="1"/>
              <a:t>Лего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«Авто дорога»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83" y="1600200"/>
            <a:ext cx="6033233" cy="4525963"/>
          </a:xfrm>
        </p:spPr>
      </p:pic>
    </p:spTree>
    <p:extLst>
      <p:ext uri="{BB962C8B-B14F-4D97-AF65-F5344CB8AC3E}">
        <p14:creationId xmlns:p14="http://schemas.microsoft.com/office/powerpoint/2010/main" val="2881301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94</Words>
  <Application>Microsoft Office PowerPoint</Application>
  <PresentationFormat>Экран (4:3)</PresentationFormat>
  <Paragraphs>21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«Реализация проектов научно-технической направленности как одно из условий успешности каждого ребенка» (конструирование)</vt:lpstr>
      <vt:lpstr>Конструирование</vt:lpstr>
      <vt:lpstr>Строим дорожку для машин</vt:lpstr>
      <vt:lpstr>Строим из кубиков</vt:lpstr>
      <vt:lpstr>Построили «Теремок для зверей»</vt:lpstr>
      <vt:lpstr>Самостоятельная деятельность строим по замыслу</vt:lpstr>
      <vt:lpstr>Сроим «Зоопарк»</vt:lpstr>
      <vt:lpstr>Строим дом</vt:lpstr>
      <vt:lpstr>Конструктор «Лего» «Авто дорога»</vt:lpstr>
      <vt:lpstr>Большие и маленькие башенки</vt:lpstr>
      <vt:lpstr>Строим машинку из мягких модулей</vt:lpstr>
      <vt:lpstr>Конструируем постройки из большого конструктора</vt:lpstr>
      <vt:lpstr>Центр конструирования</vt:lpstr>
      <vt:lpstr>Благодарю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User</cp:lastModifiedBy>
  <cp:revision>17</cp:revision>
  <dcterms:created xsi:type="dcterms:W3CDTF">2020-02-24T11:03:42Z</dcterms:created>
  <dcterms:modified xsi:type="dcterms:W3CDTF">2020-02-27T04:12:24Z</dcterms:modified>
</cp:coreProperties>
</file>