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81D66F3-58DC-42C2-8DD3-C615C42194C7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EB06DA7-4631-4C5E-9ED5-24589B2BE480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8209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66F3-58DC-42C2-8DD3-C615C42194C7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DA7-4631-4C5E-9ED5-24589B2BE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783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66F3-58DC-42C2-8DD3-C615C42194C7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DA7-4631-4C5E-9ED5-24589B2BE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142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66F3-58DC-42C2-8DD3-C615C42194C7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DA7-4631-4C5E-9ED5-24589B2BE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77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81D66F3-58DC-42C2-8DD3-C615C42194C7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EB06DA7-4631-4C5E-9ED5-24589B2BE480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1528249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66F3-58DC-42C2-8DD3-C615C42194C7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DA7-4631-4C5E-9ED5-24589B2BE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682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66F3-58DC-42C2-8DD3-C615C42194C7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DA7-4631-4C5E-9ED5-24589B2BE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0485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66F3-58DC-42C2-8DD3-C615C42194C7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DA7-4631-4C5E-9ED5-24589B2BE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96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66F3-58DC-42C2-8DD3-C615C42194C7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DA7-4631-4C5E-9ED5-24589B2BE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70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81D66F3-58DC-42C2-8DD3-C615C42194C7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EB06DA7-4631-4C5E-9ED5-24589B2BE48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92407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81D66F3-58DC-42C2-8DD3-C615C42194C7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EB06DA7-4631-4C5E-9ED5-24589B2BE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365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81D66F3-58DC-42C2-8DD3-C615C42194C7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EB06DA7-4631-4C5E-9ED5-24589B2BE48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4118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D70B55-3312-4E31-AB4F-6F8BB5521B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Игры с </a:t>
            </a:r>
            <a:br>
              <a:rPr lang="ru-RU" dirty="0"/>
            </a:br>
            <a:r>
              <a:rPr lang="ru-RU" dirty="0"/>
              <a:t>песком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2197C0-34B7-4759-A3AE-1F7E118D50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картотека</a:t>
            </a:r>
          </a:p>
        </p:txBody>
      </p:sp>
    </p:spTree>
    <p:extLst>
      <p:ext uri="{BB962C8B-B14F-4D97-AF65-F5344CB8AC3E}">
        <p14:creationId xmlns:p14="http://schemas.microsoft.com/office/powerpoint/2010/main" val="368666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Мы едем в гости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27BB03B-EB27-42BD-913D-999E0F7C92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388" y="992837"/>
            <a:ext cx="9893224" cy="538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654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D70B55-3312-4E31-AB4F-6F8BB5521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2911" y="521340"/>
            <a:ext cx="10318418" cy="4394988"/>
          </a:xfrm>
        </p:spPr>
        <p:txBody>
          <a:bodyPr/>
          <a:lstStyle/>
          <a:p>
            <a:r>
              <a:rPr lang="ru-RU" sz="4800" dirty="0"/>
              <a:t>Игры и </a:t>
            </a:r>
            <a:br>
              <a:rPr lang="ru-RU" sz="4800" dirty="0"/>
            </a:br>
            <a:r>
              <a:rPr lang="ru-RU" sz="4800" dirty="0"/>
              <a:t>упражнения </a:t>
            </a:r>
            <a:br>
              <a:rPr lang="ru-RU" sz="4800" dirty="0"/>
            </a:br>
            <a:r>
              <a:rPr lang="ru-RU" sz="4800" dirty="0"/>
              <a:t>с погружением </a:t>
            </a:r>
            <a:br>
              <a:rPr lang="ru-RU" sz="4800" dirty="0"/>
            </a:br>
            <a:r>
              <a:rPr lang="ru-RU" sz="4800" dirty="0"/>
              <a:t>рук в песок</a:t>
            </a:r>
          </a:p>
        </p:txBody>
      </p:sp>
    </p:spTree>
    <p:extLst>
      <p:ext uri="{BB962C8B-B14F-4D97-AF65-F5344CB8AC3E}">
        <p14:creationId xmlns:p14="http://schemas.microsoft.com/office/powerpoint/2010/main" val="357716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Секретные задания кротов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FC62482-EBC5-47B1-90E4-97FE12C6AA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793" y="1001030"/>
            <a:ext cx="9886251" cy="5390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512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Песочные прятки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584C40F-90D1-4059-B18A-9CD3ADA69B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531" y="993257"/>
            <a:ext cx="9259348" cy="5718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531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D70B55-3312-4E31-AB4F-6F8BB5521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7401" y="2006353"/>
            <a:ext cx="10318418" cy="2679155"/>
          </a:xfrm>
        </p:spPr>
        <p:txBody>
          <a:bodyPr/>
          <a:lstStyle/>
          <a:p>
            <a:r>
              <a:rPr lang="ru-RU" sz="3600" dirty="0"/>
              <a:t>Прикосновения</a:t>
            </a:r>
            <a:br>
              <a:rPr lang="ru-RU" sz="4800" dirty="0"/>
            </a:br>
            <a:r>
              <a:rPr lang="ru-RU" sz="4800" dirty="0"/>
              <a:t>игры </a:t>
            </a:r>
            <a:br>
              <a:rPr lang="ru-RU" sz="4800" dirty="0"/>
            </a:br>
            <a:r>
              <a:rPr lang="ru-RU" sz="4800" dirty="0"/>
              <a:t>на мокром </a:t>
            </a:r>
            <a:br>
              <a:rPr lang="ru-RU" sz="4800" dirty="0"/>
            </a:br>
            <a:r>
              <a:rPr lang="ru-RU" sz="4800" dirty="0"/>
              <a:t>песке</a:t>
            </a:r>
          </a:p>
        </p:txBody>
      </p:sp>
    </p:spTree>
    <p:extLst>
      <p:ext uri="{BB962C8B-B14F-4D97-AF65-F5344CB8AC3E}">
        <p14:creationId xmlns:p14="http://schemas.microsoft.com/office/powerpoint/2010/main" val="1264461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Норки-холмики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5FDD02A-012C-485F-A07F-7A8D6D9DE2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596" y="1585543"/>
            <a:ext cx="9281803" cy="161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44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отпечатки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F35C3E1-B203-4BC9-9CD4-C7D21662C1FC}"/>
              </a:ext>
            </a:extLst>
          </p:cNvPr>
          <p:cNvSpPr/>
          <p:nvPr/>
        </p:nvSpPr>
        <p:spPr>
          <a:xfrm>
            <a:off x="1269507" y="1443839"/>
            <a:ext cx="1025370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«Отпечатки»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Отпечатки, как барельефные, так и горельефные, на мокром песке можно делать с помощью формочек. Используют формочки, изображающие животных, транспорт, различные по величине геометрические фигуры и т.п. Взрослый и ребенок по очереди делают отпечатки на мокром песке.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ребенок по словесной инструкции или по нарисованному взрослым плану изготавливает серию отпечатков, комментируя процесс.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таких играх можно использовать задания на классификацию предметов, например — только геометрические формы, только животные.</a:t>
            </a:r>
          </a:p>
        </p:txBody>
      </p:sp>
    </p:spTree>
    <p:extLst>
      <p:ext uri="{BB962C8B-B14F-4D97-AF65-F5344CB8AC3E}">
        <p14:creationId xmlns:p14="http://schemas.microsoft.com/office/powerpoint/2010/main" val="2119122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Песочные строители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9CAF588-A5BD-4386-9974-914315316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606" y="1251751"/>
            <a:ext cx="10240368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088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Кто к нам приходил?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9CAF588-A5BD-4386-9974-914315316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606" y="1251751"/>
            <a:ext cx="10240368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01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D70B55-3312-4E31-AB4F-6F8BB5521B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dirty="0"/>
              <a:t>Разогревающие</a:t>
            </a:r>
            <a:br>
              <a:rPr lang="ru-RU" dirty="0"/>
            </a:br>
            <a:r>
              <a:rPr lang="ru-RU" dirty="0"/>
              <a:t>игры</a:t>
            </a:r>
          </a:p>
        </p:txBody>
      </p:sp>
    </p:spTree>
    <p:extLst>
      <p:ext uri="{BB962C8B-B14F-4D97-AF65-F5344CB8AC3E}">
        <p14:creationId xmlns:p14="http://schemas.microsoft.com/office/powerpoint/2010/main" val="1825532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Здравствуй, песок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152539E-DB04-4A0C-8781-3497051355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9089" y="1083075"/>
            <a:ext cx="9453821" cy="527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281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Песочный дождик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1D4703F-6AE1-4AC4-9BFD-BE4C932778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410" y="1321583"/>
            <a:ext cx="10204773" cy="4093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809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Песочный ветер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C339E04-CE7F-45B2-8384-DEF2A1A78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162" y="1173921"/>
            <a:ext cx="9236388" cy="453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459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Необыкновенные следы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C3E9CB0-9D30-4123-ACA1-089E32B1D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7447" y="1036056"/>
            <a:ext cx="9469023" cy="416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544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D70B55-3312-4E31-AB4F-6F8BB5521B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dirty="0"/>
              <a:t>Дидактические </a:t>
            </a:r>
            <a:br>
              <a:rPr lang="ru-RU" sz="5400" dirty="0"/>
            </a:br>
            <a:r>
              <a:rPr lang="ru-RU" sz="5400" dirty="0"/>
              <a:t>игры-упражнения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3344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Узоры на песке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15BDD25-947A-4A14-8696-41D0DE316A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3690" y="1190507"/>
            <a:ext cx="10084784" cy="457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462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1CE6DC7-E0EF-40F5-BB46-3EEE4F7DF7B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55600"/>
            <a:ext cx="10318750" cy="5540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Мы создаем мир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C1B6754-F846-4002-A48E-9FCD7E66AB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590" y="1116619"/>
            <a:ext cx="10709978" cy="4565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062145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Эмблема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84</TotalTime>
  <Words>150</Words>
  <Application>Microsoft Office PowerPoint</Application>
  <PresentationFormat>Широкоэкранный</PresentationFormat>
  <Paragraphs>24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Corbel</vt:lpstr>
      <vt:lpstr>Gill Sans MT</vt:lpstr>
      <vt:lpstr>Impact</vt:lpstr>
      <vt:lpstr>Times New Roman</vt:lpstr>
      <vt:lpstr>Эмблема</vt:lpstr>
      <vt:lpstr>Игры с  песком</vt:lpstr>
      <vt:lpstr>Разогревающие игры</vt:lpstr>
      <vt:lpstr>Здравствуй, песок</vt:lpstr>
      <vt:lpstr>Песочный дождик</vt:lpstr>
      <vt:lpstr>Песочный ветер</vt:lpstr>
      <vt:lpstr>Необыкновенные следы</vt:lpstr>
      <vt:lpstr>Дидактические  игры-упражнения</vt:lpstr>
      <vt:lpstr>Узоры на песке</vt:lpstr>
      <vt:lpstr>Мы создаем мир</vt:lpstr>
      <vt:lpstr>Мы едем в гости</vt:lpstr>
      <vt:lpstr>Игры и  упражнения  с погружением  рук в песок</vt:lpstr>
      <vt:lpstr>Секретные задания кротов</vt:lpstr>
      <vt:lpstr>Песочные прятки</vt:lpstr>
      <vt:lpstr>Прикосновения игры  на мокром  песке</vt:lpstr>
      <vt:lpstr>Норки-холмики</vt:lpstr>
      <vt:lpstr>отпечатки</vt:lpstr>
      <vt:lpstr>Песочные строители</vt:lpstr>
      <vt:lpstr>Кто к нам приходил?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Игры с  песком</dc:title>
  <dc:creator>User</dc:creator>
  <cp:lastModifiedBy>User</cp:lastModifiedBy>
  <cp:revision>5</cp:revision>
  <dcterms:created xsi:type="dcterms:W3CDTF">2020-07-27T05:32:05Z</dcterms:created>
  <dcterms:modified xsi:type="dcterms:W3CDTF">2020-07-27T06:56:20Z</dcterms:modified>
</cp:coreProperties>
</file>