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2" r:id="rId3"/>
    <p:sldId id="263" r:id="rId4"/>
    <p:sldId id="265" r:id="rId5"/>
    <p:sldId id="261" r:id="rId6"/>
    <p:sldId id="268" r:id="rId7"/>
    <p:sldId id="273" r:id="rId8"/>
    <p:sldId id="267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3;&#1072;&#1090;&#1072;&#1096;&#1072;\Desktop\&#1055;&#1072;&#1074;&#1083;&#1086;&#1074;&#1072;%20&#1092;&#1086;&#1083;&#1100;&#1082;&#1083;&#1086;&#1088;\&#1041;&#1072;&#1102;-&#1073;&#1072;&#1102;&#1096;&#1082;&#1080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esktop\Наташа\Фоны-слайды для презентаций\42946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Наташа\Desktop\5623bf88e44f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548680"/>
            <a:ext cx="3816424" cy="684076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   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889536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Консультация для родителей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«Детский фольклор»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Баю-баюш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7544" y="6206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ша\Desktop\Наташа\ФОТО АССОРТИ\для Презентаций\mini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9932" y="908720"/>
            <a:ext cx="3986002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44624"/>
            <a:ext cx="5004048" cy="72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фольклор?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04664"/>
            <a:ext cx="4644008" cy="6912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Народное искусство лежит корнями глубоко в древности. Его произведения создаются в соответствии с многовековыми традициями того или иного народа, которые в основе своей имеют единство взглядов на мир. Д.С.Лихачев так говорил об этом: «Народное искусство (фольклор) создается всеми для всех и в рамках многовековых традиций». По определению Мельникова, «детский фольклор представляет специфическую область народного творчества, объединяющую мир детей и мир взрослых, включающую целую систему поэтических и музыкально-поэтических жанров фольклора раннего детства».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Наташа\Desktop\Наташа\Потешки Все\koliada_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941408">
            <a:off x="4836106" y="3704074"/>
            <a:ext cx="3273528" cy="2582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360040"/>
            <a:ext cx="3960440" cy="67413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Ценность фольклорных произведений этой группы обусловлена прежде всего их высокой интонационной выразительностью. Простая рифма, неоднократно повторяющиеся словосочетания и слова, восклицания, эмоциональные обращения заставляют ребенка вслушиваться в звучащую речь. Это особенно важно для ребенка в тот период, когда у него не сформированы произвольные действия, внимание, реакция на слово.  </a:t>
            </a:r>
            <a:endParaRPr lang="ru-RU" sz="2000" dirty="0"/>
          </a:p>
        </p:txBody>
      </p:sp>
      <p:pic>
        <p:nvPicPr>
          <p:cNvPr id="2050" name="Picture 2" descr="C:\Users\Наташа\Desktop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4104456" cy="3183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716016" y="260648"/>
            <a:ext cx="442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Детский фольклор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Наташа\Desktop\885c16aa81560fdc453240f345a8e0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93753">
            <a:off x="890748" y="3466656"/>
            <a:ext cx="3933009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6015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Малые фольклорные формы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1043608" y="1600200"/>
            <a:ext cx="3452192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endParaRPr lang="ru-RU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Прибаутки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Песни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Пестушки</a:t>
            </a:r>
            <a:endParaRPr lang="ru-RU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Поговорки</a:t>
            </a:r>
          </a:p>
          <a:p>
            <a:pPr>
              <a:buNone/>
            </a:pP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одержимое 2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Скороговорки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Дразнилки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Сказки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Небылицы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Считалки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 build="p"/>
      <p:bldP spid="2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8367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детского фольклора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Прибаутки и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Пестушки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23528" y="1379909"/>
            <a:ext cx="3178696" cy="500141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Прибаутки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маленькие песенки, напоминающие сказочки, но не связанные с игрой. Прибаутки созданы для того, чтобы развеселить ребенка, пошутить вместе с ним.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Пестушки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 получили свое название от слова «пестовать», что значит нянчить, оберегать, успокаивать.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Наташа\Desktop\211a9ac777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412776"/>
            <a:ext cx="4853567" cy="4771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Наташа\Desktop\unna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14008">
            <a:off x="986679" y="3769398"/>
            <a:ext cx="2857500" cy="28575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35896" y="116632"/>
            <a:ext cx="5050904" cy="706090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Загадки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827584" y="1556792"/>
            <a:ext cx="4032448" cy="5328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104456" y="692696"/>
            <a:ext cx="5076056" cy="59766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 короткие стишки , предназначенные для развлечения детей младенческого возраста и сопровождающиеся элементарными игровыми движениями. Во время проговаривания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пропевания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их содержание разыгрывается с помощью пальцев, рук, мимики. Назначение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позабавить, развеселить ребенка, вызвать хорошее эмоциональное состояние.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Загадка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и пословица, представляет собой краткое образное определение предмета или явления, но в отличие от пословицы она даёт это определение в иносказательной, нарочито затемнённой форме. Это и народная забава, и испытание на смекалку, сообразительность.</a:t>
            </a:r>
          </a:p>
        </p:txBody>
      </p:sp>
      <p:pic>
        <p:nvPicPr>
          <p:cNvPr id="5123" name="Picture 3" descr="C:\Users\Наташа\Desktop\2608129368_h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65961">
            <a:off x="488574" y="463452"/>
            <a:ext cx="2868617" cy="3541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Считалки и Скороговорки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836712"/>
            <a:ext cx="3456384" cy="62646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Считалка — небольшой стишок, форма жеребьёвки, с помощью которой определяют, кто водит в игре. В организации считалки очень важен ритм.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Скороговорки ещё называют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чистоговорками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поскольку они способствуют и могут использоваться для развития дикции. Скороговорки бывают как рифмованные, так и нерифмованные</a:t>
            </a:r>
            <a:endParaRPr lang="ru-RU" sz="2000" dirty="0"/>
          </a:p>
        </p:txBody>
      </p:sp>
      <p:pic>
        <p:nvPicPr>
          <p:cNvPr id="6147" name="Picture 3" descr="C:\Users\Наташа\Desktop\poteshki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9870">
            <a:off x="4284244" y="1074014"/>
            <a:ext cx="4432300" cy="309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C:\Users\Наташа\Desktop\64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2039">
            <a:off x="3779912" y="3573016"/>
            <a:ext cx="3884241" cy="2863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раннего возраста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4365104"/>
            <a:ext cx="8892480" cy="24928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Нельзя забывать, что словарный запас детей раннего возраста не велик, поэтому,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должны соответствовать уровню развитию детей. И интонация, с которой они произносятся взрослым, должна быть понятна детям. Простые, короткие - побуждают детей к действию, произнесенные на распев, ласково, негромко - успокаивают, настраивают на сон, отдых.  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/>
          </a:p>
        </p:txBody>
      </p:sp>
      <p:pic>
        <p:nvPicPr>
          <p:cNvPr id="8195" name="Picture 3" descr="C:\Users\Наташа\Desktop\pestov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812518"/>
            <a:ext cx="5328592" cy="3559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25"/>
                            </p:stCondLst>
                            <p:childTnLst>
                              <p:par>
                                <p:cTn id="1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ша\Desktop\mUATU-wUM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08920"/>
            <a:ext cx="5508260" cy="3676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16632"/>
            <a:ext cx="735516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-252536" y="332656"/>
            <a:ext cx="9396536" cy="20882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Важно, чтобы  педагоги и родители чаще стремились в общении с детьми использовать  различные  виды детского фольклора, поясняя их смысл и значение с точки зрения современных задач. Устное народное творчество содержит различные явления языка, логические единицы, художественные миниатюры, поэтические образные обобщения социально – исторического опыта. Они выражают нравственные, этические и эстетические взгляды народа.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299</Words>
  <Application>Microsoft Office PowerPoint</Application>
  <PresentationFormat>Экран (4:3)</PresentationFormat>
  <Paragraphs>45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Что такое фольклор?</vt:lpstr>
      <vt:lpstr>Слайд 3</vt:lpstr>
      <vt:lpstr>Слайд 4</vt:lpstr>
      <vt:lpstr>Формы детского фольклора Прибаутки и Пестушки</vt:lpstr>
      <vt:lpstr>Потешки и Загадки</vt:lpstr>
      <vt:lpstr>Считалки и Скороговорки</vt:lpstr>
      <vt:lpstr>Особенности раннего возраста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1</cp:lastModifiedBy>
  <cp:revision>92</cp:revision>
  <dcterms:created xsi:type="dcterms:W3CDTF">2016-03-23T17:56:44Z</dcterms:created>
  <dcterms:modified xsi:type="dcterms:W3CDTF">2020-10-14T17:49:48Z</dcterms:modified>
</cp:coreProperties>
</file>