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66B9-E9B6-4BDF-8EBD-0E3FA71CCB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7F80-73B7-4BF9-A0E4-AEC4A9309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069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66B9-E9B6-4BDF-8EBD-0E3FA71CCB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7F80-73B7-4BF9-A0E4-AEC4A9309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224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66B9-E9B6-4BDF-8EBD-0E3FA71CCB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7F80-73B7-4BF9-A0E4-AEC4A9309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299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66B9-E9B6-4BDF-8EBD-0E3FA71CCB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7F80-73B7-4BF9-A0E4-AEC4A9309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03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66B9-E9B6-4BDF-8EBD-0E3FA71CCB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7F80-73B7-4BF9-A0E4-AEC4A9309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24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66B9-E9B6-4BDF-8EBD-0E3FA71CCB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7F80-73B7-4BF9-A0E4-AEC4A9309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9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66B9-E9B6-4BDF-8EBD-0E3FA71CCB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7F80-73B7-4BF9-A0E4-AEC4A9309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854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66B9-E9B6-4BDF-8EBD-0E3FA71CCB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7F80-73B7-4BF9-A0E4-AEC4A9309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75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66B9-E9B6-4BDF-8EBD-0E3FA71CCB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7F80-73B7-4BF9-A0E4-AEC4A9309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62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66B9-E9B6-4BDF-8EBD-0E3FA71CCB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7F80-73B7-4BF9-A0E4-AEC4A9309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99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66B9-E9B6-4BDF-8EBD-0E3FA71CCB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7F80-73B7-4BF9-A0E4-AEC4A9309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8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66B9-E9B6-4BDF-8EBD-0E3FA71CCB4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87F80-73B7-4BF9-A0E4-AEC4A9309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33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3266" y="0"/>
            <a:ext cx="64087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«Реализация проектов естественно - научной направленности как одно из условий успешности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каждого ребёнка»</a:t>
            </a:r>
          </a:p>
          <a:p>
            <a:endParaRPr lang="ru-RU" sz="4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  <a:t>Составитель: Н.В.Парфенова</a:t>
            </a:r>
            <a:endParaRPr lang="ru-RU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113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299794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</a:rPr>
              <a:t>Знание только </a:t>
            </a:r>
          </a:p>
          <a:p>
            <a:pPr algn="r"/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</a:rPr>
              <a:t>тогда знание, </a:t>
            </a:r>
          </a:p>
          <a:p>
            <a:pPr algn="r"/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</a:rPr>
              <a:t>когда оно приобретено усилием мысли, </a:t>
            </a:r>
          </a:p>
          <a:p>
            <a:pPr algn="r"/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</a:rPr>
              <a:t>а не памятью.</a:t>
            </a:r>
          </a:p>
          <a:p>
            <a:endParaRPr lang="ru-RU" sz="4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r"/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</a:rPr>
              <a:t>Л.Н. Толстой</a:t>
            </a:r>
            <a:endParaRPr lang="ru-RU" sz="4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30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05" y="1196752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выделение и постановка проблемы </a:t>
            </a:r>
          </a:p>
          <a:p>
            <a:pPr algn="r"/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(выбор темы исследования);</a:t>
            </a:r>
          </a:p>
          <a:p>
            <a:pPr marL="457200" indent="-457200" algn="r"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выработка гипотез;</a:t>
            </a:r>
          </a:p>
          <a:p>
            <a:pPr marL="457200" indent="-457200" algn="r"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поиск и предложение возможных вариантов решения;</a:t>
            </a:r>
          </a:p>
          <a:p>
            <a:pPr marL="457200" indent="-457200" algn="r"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сбор материала;</a:t>
            </a:r>
          </a:p>
          <a:p>
            <a:pPr marL="457200" indent="-457200" algn="r"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обобщение полученных данных;</a:t>
            </a:r>
          </a:p>
          <a:p>
            <a:pPr marL="457200" indent="-457200" algn="r">
              <a:buFont typeface="Wingdings" pitchFamily="2" charset="2"/>
              <a:buChar char="q"/>
            </a:pPr>
            <a:r>
              <a:rPr lang="ru-RU" sz="3200" b="1" dirty="0" smtClean="0">
                <a:solidFill>
                  <a:srgbClr val="00B050"/>
                </a:solidFill>
                <a:latin typeface="Comic Sans MS" pitchFamily="66" charset="0"/>
              </a:rPr>
              <a:t>подготовка и представление проекта (сообщение, доклад, создание макета)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81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672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«Хорошо у вас на море-океане, на острове Буяне,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а на Руси-Матушке во сто крат лучше!»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У нас луга зеленые, реки синие, у нас поля бескрайние,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у заводи березки белые, в лугах цветы лазоревые,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у нас заря с зарею сходится, месяц на небе звезды пасет.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У нас росы медвяные, ручьи серебренные…»</a:t>
            </a:r>
          </a:p>
          <a:p>
            <a:pPr algn="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(из русской народной сказки)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0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82282"/>
            <a:ext cx="684674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Педагогическая технология 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XXI 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века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452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20688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</a:rPr>
              <a:t>«Воспитание любви к природе надо начинать 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</a:rPr>
              <a:t>с очень малых лет, как воспитание патриотизма, 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</a:rPr>
              <a:t>потому что большие дела начинаются с маленьких». </a:t>
            </a:r>
          </a:p>
          <a:p>
            <a:endParaRPr lang="ru-RU" sz="4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r"/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>Л.М.Леонов</a:t>
            </a:r>
            <a:endParaRPr lang="ru-RU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80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173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наташа</cp:lastModifiedBy>
  <cp:revision>11</cp:revision>
  <dcterms:created xsi:type="dcterms:W3CDTF">2020-02-19T15:09:02Z</dcterms:created>
  <dcterms:modified xsi:type="dcterms:W3CDTF">2020-02-25T00:55:51Z</dcterms:modified>
</cp:coreProperties>
</file>