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46" r:id="rId2"/>
    <p:sldId id="359" r:id="rId3"/>
    <p:sldId id="357" r:id="rId4"/>
    <p:sldId id="363" r:id="rId5"/>
    <p:sldId id="362" r:id="rId6"/>
    <p:sldId id="371" r:id="rId7"/>
    <p:sldId id="370" r:id="rId8"/>
    <p:sldId id="365" r:id="rId9"/>
    <p:sldId id="361" r:id="rId10"/>
    <p:sldId id="366" r:id="rId11"/>
    <p:sldId id="367" r:id="rId12"/>
    <p:sldId id="368" r:id="rId13"/>
    <p:sldId id="3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>
        <p:scale>
          <a:sx n="60" d="100"/>
          <a:sy n="60" d="100"/>
        </p:scale>
        <p:origin x="-190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048000" y="2743200"/>
            <a:ext cx="5486400" cy="704850"/>
          </a:xfrm>
          <a:effectLst>
            <a:outerShdw dist="1796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</a:pPr>
            <a:r>
              <a:rPr lang="ru-RU" sz="2800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«Взаимодействие с родителями по созданию условий для повышения компетентности семей воспитанников в вопросах образования и воспитания»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en-US" sz="2800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867400" y="4724400"/>
            <a:ext cx="3124200" cy="685800"/>
          </a:xfrm>
          <a:effectLst>
            <a:outerShdw dist="17961" dir="2700000" algn="ctr" rotWithShape="0">
              <a:schemeClr val="bg2"/>
            </a:outerShdw>
          </a:effectLst>
        </p:spPr>
        <p:txBody>
          <a:bodyPr>
            <a:normAutofit fontScale="55000" lnSpcReduction="20000"/>
          </a:bodyPr>
          <a:lstStyle/>
          <a:p>
            <a:pPr algn="r">
              <a:defRPr/>
            </a:pP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pPr algn="r">
              <a:defRPr/>
            </a:pP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Малкова В.В.</a:t>
            </a:r>
            <a:endParaRPr lang="en-US" sz="3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Семейный клуб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«МЕХАНИЗМЫ ЗАПУСКА РЕЧИ»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00822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ПЛАН ВЗАИМОДЕЙСТВИЯ</a:t>
            </a:r>
            <a:endParaRPr lang="ru-RU" sz="40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Круглый </a:t>
            </a:r>
            <a:r>
              <a:rPr lang="ru-RU" dirty="0">
                <a:latin typeface="Times New Roman"/>
                <a:ea typeface="Calibri"/>
              </a:rPr>
              <a:t>стол «Мозг развиваем – красиво говорим или влияние развития межполушарного взаимодействия на качество звукопроизношения Вашего ребенка</a:t>
            </a:r>
            <a:r>
              <a:rPr lang="ru-RU" dirty="0" smtClean="0">
                <a:latin typeface="Times New Roman"/>
                <a:ea typeface="Calibri"/>
              </a:rPr>
              <a:t>»</a:t>
            </a:r>
          </a:p>
          <a:p>
            <a:r>
              <a:rPr lang="ru-RU" dirty="0">
                <a:latin typeface="Times New Roman"/>
                <a:ea typeface="Calibri"/>
              </a:rPr>
              <a:t>О</a:t>
            </a:r>
            <a:r>
              <a:rPr lang="ru-RU" dirty="0" smtClean="0">
                <a:latin typeface="Times New Roman"/>
                <a:ea typeface="Calibri"/>
              </a:rPr>
              <a:t>ткрытые </a:t>
            </a:r>
            <a:r>
              <a:rPr lang="ru-RU" dirty="0">
                <a:latin typeface="Times New Roman"/>
                <a:ea typeface="Calibri"/>
              </a:rPr>
              <a:t>занятия для </a:t>
            </a:r>
            <a:r>
              <a:rPr lang="ru-RU" dirty="0" smtClean="0">
                <a:latin typeface="Times New Roman"/>
                <a:ea typeface="Calibri"/>
              </a:rPr>
              <a:t>родителей</a:t>
            </a:r>
          </a:p>
          <a:p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dirty="0">
                <a:latin typeface="Times New Roman"/>
                <a:ea typeface="Calibri"/>
              </a:rPr>
              <a:t>Тренинг  «Как играть с буквами. Звуко-буквенный анализ и синтез</a:t>
            </a:r>
            <a:r>
              <a:rPr lang="ru-RU" dirty="0" smtClean="0">
                <a:latin typeface="Times New Roman"/>
                <a:ea typeface="Calibri"/>
              </a:rPr>
              <a:t>» </a:t>
            </a:r>
          </a:p>
          <a:p>
            <a:r>
              <a:rPr lang="ru-RU" dirty="0">
                <a:latin typeface="Times New Roman"/>
                <a:ea typeface="Calibri"/>
              </a:rPr>
              <a:t>И</a:t>
            </a:r>
            <a:r>
              <a:rPr lang="ru-RU" dirty="0" smtClean="0">
                <a:latin typeface="Times New Roman"/>
                <a:ea typeface="Calibri"/>
              </a:rPr>
              <a:t>тоговое </a:t>
            </a:r>
            <a:r>
              <a:rPr lang="ru-RU" dirty="0">
                <a:latin typeface="Times New Roman"/>
                <a:ea typeface="Calibri"/>
              </a:rPr>
              <a:t>родительское собрание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6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ПЕРСПЕКТИВА</a:t>
            </a:r>
            <a:r>
              <a:rPr lang="ru-RU" dirty="0" smtClean="0"/>
              <a:t>: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1447800"/>
            <a:ext cx="60960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Почтовый ящик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«Логопед спешит на помощь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«Устный журнал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Логопедическая газета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7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Литература </a:t>
            </a: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Малютина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Т. С. Консультации учителя-логопеда родителям дошкольников. — СПб. : ООО «ИЗДАТЕЛЬСТВО «ДЕТСТВО-ПРЕСС», 2018. — 112 с.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Вакуленко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Л.С. Консультации логопеда. Подготовительная группа / Л.С. Вакуленко. - М.: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Детство-Пресс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2014. - 13 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Османова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Г. А. Логопед - родителям / Г.А.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Османова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- М.: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2009. - 192 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Бачина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О.В.,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Самородова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Л.Н. Взаимодействие логопеда и семьи ребёнка с недостатками речи. – М.: ТЦ Сфера, 2009.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Давыдова О.И. Работа с родителями в ДОУ. – М.: ТЦ Сфера, 2005. – 208 с.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взаимодействия учителя-логопеда и семьи: Методическое пособие/ Под ред. Л.С. Вакуленко. – СПб.: ООО «Издательство «Детство-пресс», 2011.</a:t>
            </a:r>
          </a:p>
        </p:txBody>
      </p:sp>
    </p:spTree>
    <p:extLst>
      <p:ext uri="{BB962C8B-B14F-4D97-AF65-F5344CB8AC3E}">
        <p14:creationId xmlns:p14="http://schemas.microsoft.com/office/powerpoint/2010/main" val="18617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ru-RU" altLang="ko-KR" sz="3500" b="1" i="1" u="sng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Направления работы</a:t>
            </a:r>
            <a:endParaRPr kumimoji="1" lang="en-US" altLang="ko-KR" sz="3500" b="1" i="1" u="sng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292772" y="1266934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95800" y="1168400"/>
            <a:ext cx="0" cy="302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05600" y="1266934"/>
            <a:ext cx="1285875" cy="1044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95906" y="2438400"/>
            <a:ext cx="4201511" cy="14788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КОРРЕКЦИОННОЕ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017986" y="4724400"/>
            <a:ext cx="4955628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ПРОПЕДЕВТИЧЕСКОЕ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(ПОДГОТОВКА К ШКОЛЕ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643437" y="2438400"/>
            <a:ext cx="4500563" cy="14788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ПРОФИЛАКТИЧЕСКОЕ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Почему важно???</a:t>
            </a:r>
            <a:endParaRPr lang="en-US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1752600"/>
            <a:ext cx="6096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Нехватка времени в условиях ДОО для полной автоматизации звуков и развития ЛГК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Расширяет границы резервов влияния на качество речи ребенка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ЛОГОПРОПАГАНДА среди родителей (законных представителей)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ru-RU" altLang="ko-KR" sz="3500" b="1" i="1" u="sng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Варианты отношений родителей</a:t>
            </a:r>
          </a:p>
          <a:p>
            <a:pPr algn="ctr" latinLnBrk="1">
              <a:defRPr/>
            </a:pPr>
            <a:r>
              <a:rPr kumimoji="1" lang="ru-RU" altLang="ko-KR" sz="3500" b="1" i="1" u="sng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 к речи ребенка</a:t>
            </a:r>
            <a:endParaRPr kumimoji="1" lang="en-US" altLang="ko-KR" sz="3500" b="1" i="1" u="sng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292772" y="1266934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95800" y="1789167"/>
            <a:ext cx="0" cy="2401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05600" y="1266934"/>
            <a:ext cx="1285875" cy="1044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95906" y="2438400"/>
            <a:ext cx="4201511" cy="14788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ПРЕНЕБРЕЖЕНИЕ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017986" y="4724400"/>
            <a:ext cx="4955628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АДЕКВАТНОЕ!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НО!!!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ЗНАНИЙ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ОПЫТА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643437" y="2438400"/>
            <a:ext cx="4500563" cy="14788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ЗАВЫШЕННЫЕ ТРЕБОВАНИЯ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04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dirty="0" smtClean="0"/>
              <a:t>: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1447800"/>
            <a:ext cx="6096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ПАССИВНЫЕ: родительские собрания, информационные стенды и раздаточный материал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offline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консультации и беседы, открытые занятия;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АКТИВНЫЕ: круглые столы, тренинги, семейные клубы, консультации с активной позицией родителей, папки-тетради, анкетирование и т.д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ru-RU" altLang="ko-KR" sz="3500" b="1" i="1" u="sng" dirty="0" smtClean="0">
                <a:latin typeface="Times New Roman" pitchFamily="18" charset="0"/>
                <a:ea typeface="굴림" pitchFamily="34" charset="-127"/>
                <a:cs typeface="Times New Roman" pitchFamily="18" charset="0"/>
              </a:rPr>
              <a:t>Задачи  работы</a:t>
            </a:r>
            <a:endParaRPr kumimoji="1" lang="en-US" altLang="ko-KR" sz="3500" b="1" i="1" u="sng" dirty="0">
              <a:latin typeface="Times New Roman" pitchFamily="18" charset="0"/>
              <a:ea typeface="굴림" pitchFamily="34" charset="-127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292772" y="1266934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95800" y="1168400"/>
            <a:ext cx="0" cy="302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05600" y="1266934"/>
            <a:ext cx="1285875" cy="1044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95906" y="2257534"/>
            <a:ext cx="4201511" cy="165975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Установить партнёрские отношения с семьёй каждого воспитанника, создать атмосферу общности интересов.</a:t>
            </a:r>
          </a:p>
        </p:txBody>
      </p:sp>
      <p:sp>
        <p:nvSpPr>
          <p:cNvPr id="10" name="Овал 9"/>
          <p:cNvSpPr/>
          <p:nvPr/>
        </p:nvSpPr>
        <p:spPr>
          <a:xfrm>
            <a:off x="1469231" y="4572000"/>
            <a:ext cx="6053137" cy="182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Внедрить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практику работы разнообразные формы и методы взаимодействия детского сада с семьей в вопросах коррекционного сопровождения.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643437" y="2257534"/>
            <a:ext cx="4500563" cy="165975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Повысить грамотность родителей в области, развивающей и коррекционной педагогики.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5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21021"/>
            <a:ext cx="2543758" cy="452596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38400"/>
            <a:ext cx="2514600" cy="44740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76" y="304800"/>
            <a:ext cx="3367106" cy="59908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058" y="152400"/>
            <a:ext cx="274094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0"/>
            <a:ext cx="38544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145" y="0"/>
            <a:ext cx="3854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5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/>
                <a:ea typeface="Calibri"/>
              </a:rPr>
              <a:t>Семинар-практикум </a:t>
            </a:r>
            <a:r>
              <a:rPr lang="ru-RU" sz="3200" dirty="0" smtClean="0">
                <a:latin typeface="Times New Roman"/>
                <a:ea typeface="Calibri"/>
              </a:rPr>
              <a:t/>
            </a:r>
            <a:br>
              <a:rPr lang="ru-RU" sz="3200" dirty="0" smtClean="0">
                <a:latin typeface="Times New Roman"/>
                <a:ea typeface="Calibri"/>
              </a:rPr>
            </a:br>
            <a:r>
              <a:rPr lang="ru-RU" sz="3200" dirty="0" smtClean="0">
                <a:latin typeface="Times New Roman"/>
                <a:ea typeface="Calibri"/>
              </a:rPr>
              <a:t>«</a:t>
            </a:r>
            <a:r>
              <a:rPr lang="ru-RU" sz="3200" dirty="0">
                <a:latin typeface="Times New Roman"/>
                <a:ea typeface="Calibri"/>
              </a:rPr>
              <a:t>Артикуляционная гимнастика первый шаг в коррекции звукопроизношения»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828800"/>
            <a:ext cx="7594600" cy="4663281"/>
          </a:xfrm>
        </p:spPr>
      </p:pic>
    </p:spTree>
    <p:extLst>
      <p:ext uri="{BB962C8B-B14F-4D97-AF65-F5344CB8AC3E}">
        <p14:creationId xmlns:p14="http://schemas.microsoft.com/office/powerpoint/2010/main" val="243539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FCB6D1"/>
      </a:accent1>
      <a:accent2>
        <a:srgbClr val="F7699C"/>
      </a:accent2>
      <a:accent3>
        <a:srgbClr val="FF0066"/>
      </a:accent3>
      <a:accent4>
        <a:srgbClr val="613319"/>
      </a:accent4>
      <a:accent5>
        <a:srgbClr val="FCB6D1"/>
      </a:accent5>
      <a:accent6>
        <a:srgbClr val="F7699C"/>
      </a:accent6>
      <a:hlink>
        <a:srgbClr val="FF0066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1683</TotalTime>
  <Words>379</Words>
  <Application>Microsoft Office PowerPoint</Application>
  <PresentationFormat>Экран (4:3)</PresentationFormat>
  <Paragraphs>49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1_Office Theme</vt:lpstr>
      <vt:lpstr>«Взаимодействие с родителями по созданию условий для повышения компетентности семей воспитанников в вопросах образования и воспитания» </vt:lpstr>
      <vt:lpstr>Презентация PowerPoint</vt:lpstr>
      <vt:lpstr>Почему важно???</vt:lpstr>
      <vt:lpstr>Презентация PowerPoint</vt:lpstr>
      <vt:lpstr>Формы: </vt:lpstr>
      <vt:lpstr>Презентация PowerPoint</vt:lpstr>
      <vt:lpstr>Презентация PowerPoint</vt:lpstr>
      <vt:lpstr>Презентация PowerPoint</vt:lpstr>
      <vt:lpstr>Семинар-практикум  «Артикуляционная гимнастика первый шаг в коррекции звукопроизношения»</vt:lpstr>
      <vt:lpstr>Семейный клуб «МЕХАНИЗМЫ ЗАПУСКА РЕЧИ»</vt:lpstr>
      <vt:lpstr>ПЛАН ВЗАИМОДЕЙСТВИЯ</vt:lpstr>
      <vt:lpstr>ПЕРСПЕКТИВА: </vt:lpstr>
      <vt:lpstr>Литература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Vika</cp:lastModifiedBy>
  <cp:revision>229</cp:revision>
  <dcterms:created xsi:type="dcterms:W3CDTF">2012-04-26T17:06:14Z</dcterms:created>
  <dcterms:modified xsi:type="dcterms:W3CDTF">2020-02-25T01:49:44Z</dcterms:modified>
</cp:coreProperties>
</file>