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6" r:id="rId2"/>
    <p:sldId id="359" r:id="rId3"/>
    <p:sldId id="357" r:id="rId4"/>
    <p:sldId id="363" r:id="rId5"/>
    <p:sldId id="362" r:id="rId6"/>
    <p:sldId id="371" r:id="rId7"/>
    <p:sldId id="370" r:id="rId8"/>
    <p:sldId id="365" r:id="rId9"/>
    <p:sldId id="361" r:id="rId10"/>
    <p:sldId id="366" r:id="rId11"/>
    <p:sldId id="367" r:id="rId12"/>
    <p:sldId id="368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9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0" y="2743200"/>
            <a:ext cx="5486400" cy="70485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«Взаимодействие с родителями по созданию условий для повышения компетентности семей воспитанников в вопросах образования и воспитания»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724400"/>
            <a:ext cx="31242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55000" lnSpcReduction="20000"/>
          </a:bodyPr>
          <a:lstStyle/>
          <a:p>
            <a:pPr algn="r">
              <a:defRPr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>
              <a:defRPr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Малкова В.В.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клуб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«МЕХАНИЗМЫ ЗАПУСКА РЕЧИ»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82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ПЛАН ВЗАИМОДЕЙСТВИЯ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Круглый </a:t>
            </a:r>
            <a:r>
              <a:rPr lang="ru-RU" dirty="0">
                <a:latin typeface="Times New Roman"/>
                <a:ea typeface="Calibri"/>
              </a:rPr>
              <a:t>стол «Мозг развиваем – красиво говорим или влияние развития межполушарного взаимодействия на качество звукопроизношения Вашего ребенка</a:t>
            </a:r>
            <a:r>
              <a:rPr lang="ru-RU" dirty="0" smtClean="0">
                <a:latin typeface="Times New Roman"/>
                <a:ea typeface="Calibri"/>
              </a:rPr>
              <a:t>»</a:t>
            </a:r>
          </a:p>
          <a:p>
            <a:r>
              <a:rPr lang="ru-RU" dirty="0">
                <a:latin typeface="Times New Roman"/>
                <a:ea typeface="Calibri"/>
              </a:rPr>
              <a:t>О</a:t>
            </a:r>
            <a:r>
              <a:rPr lang="ru-RU" dirty="0" smtClean="0">
                <a:latin typeface="Times New Roman"/>
                <a:ea typeface="Calibri"/>
              </a:rPr>
              <a:t>ткрытые </a:t>
            </a:r>
            <a:r>
              <a:rPr lang="ru-RU" dirty="0">
                <a:latin typeface="Times New Roman"/>
                <a:ea typeface="Calibri"/>
              </a:rPr>
              <a:t>занятия для </a:t>
            </a:r>
            <a:r>
              <a:rPr lang="ru-RU" dirty="0" smtClean="0">
                <a:latin typeface="Times New Roman"/>
                <a:ea typeface="Calibri"/>
              </a:rPr>
              <a:t>родителей</a:t>
            </a:r>
          </a:p>
          <a:p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Тренинг  «Как играть с буквами. Звуко-буквенный анализ и синтез</a:t>
            </a:r>
            <a:r>
              <a:rPr lang="ru-RU" dirty="0" smtClean="0">
                <a:latin typeface="Times New Roman"/>
                <a:ea typeface="Calibri"/>
              </a:rPr>
              <a:t>» </a:t>
            </a:r>
          </a:p>
          <a:p>
            <a:r>
              <a:rPr lang="ru-RU" dirty="0">
                <a:latin typeface="Times New Roman"/>
                <a:ea typeface="Calibri"/>
              </a:rPr>
              <a:t>И</a:t>
            </a:r>
            <a:r>
              <a:rPr lang="ru-RU" dirty="0" smtClean="0">
                <a:latin typeface="Times New Roman"/>
                <a:ea typeface="Calibri"/>
              </a:rPr>
              <a:t>тоговое </a:t>
            </a:r>
            <a:r>
              <a:rPr lang="ru-RU" dirty="0">
                <a:latin typeface="Times New Roman"/>
                <a:ea typeface="Calibri"/>
              </a:rPr>
              <a:t>родительское собрание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6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ПЕРСПЕКТИВА</a:t>
            </a:r>
            <a:r>
              <a:rPr lang="ru-RU" dirty="0" smtClean="0"/>
              <a:t>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447800"/>
            <a:ext cx="6096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Почтовый ящик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«Логопед спешит на помощь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«Устный журнал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Логопедическая газета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Малютина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 С. Консультации учителя-логопеда родителям дошкольников. — СПб. : ООО «ИЗДАТЕЛЬСТВО «ДЕТСТВО-ПРЕСС», 2018. — 112 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Вакуленко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Л.С. Консультации логопеда. Подготовительная группа / Л.С. Вакуленко. - М.: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Детство-Пресс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2014. - 13 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 А. Логопед - родителям / Г.А.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2009. - 192 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Самородова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Л.Н. Взаимодействие логопеда и семьи ребёнка с недостатками речи. – М.: ТЦ Сфера, 2009.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Давыдова О.И. Работа с родителями в ДОУ. – М.: ТЦ Сфера, 2005. – 208 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взаимодействия учителя-логопеда и семьи: Методическое пособие/ Под ред. Л.С. Вакуленко. – СПб.: ООО «Издательство «Детство-пресс», 2011.</a:t>
            </a:r>
          </a:p>
        </p:txBody>
      </p:sp>
    </p:spTree>
    <p:extLst>
      <p:ext uri="{BB962C8B-B14F-4D97-AF65-F5344CB8AC3E}">
        <p14:creationId xmlns:p14="http://schemas.microsoft.com/office/powerpoint/2010/main" val="1861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i="1" u="sng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Направления работы</a:t>
            </a:r>
            <a:endParaRPr kumimoji="1" lang="en-US" altLang="ko-KR" sz="3500" b="1" i="1" u="sng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292772" y="1266934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5800" y="1168400"/>
            <a:ext cx="0" cy="302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05600" y="1266934"/>
            <a:ext cx="1285875" cy="104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5906" y="2438400"/>
            <a:ext cx="4201511" cy="14788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КОРРЕКЦИОННОЕ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17986" y="4724400"/>
            <a:ext cx="4955628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ПРОПЕДЕВТИЧЕСКОЕ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(ПОДГОТОВКА К ШКОЛЕ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643437" y="2438400"/>
            <a:ext cx="4500563" cy="14788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ПРОФИЛАКТИЧЕСКОЕ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Почему важно???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Нехватка времени в условиях ДОО для полной автоматизации звуков и развития ЛГК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Расширяет границы резервов влияния на качество речи ребенка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ЛОГОПРОПАГАНДА среди родителей (законных представителей)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i="1" u="sng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Варианты отношений родителей</a:t>
            </a:r>
          </a:p>
          <a:p>
            <a:pPr algn="ctr" latinLnBrk="1">
              <a:defRPr/>
            </a:pPr>
            <a:r>
              <a:rPr kumimoji="1" lang="ru-RU" altLang="ko-KR" sz="3500" b="1" i="1" u="sng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к речи ребенка</a:t>
            </a:r>
            <a:endParaRPr kumimoji="1" lang="en-US" altLang="ko-KR" sz="3500" b="1" i="1" u="sng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292772" y="1266934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5800" y="1789167"/>
            <a:ext cx="0" cy="240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05600" y="1266934"/>
            <a:ext cx="1285875" cy="104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5906" y="2438400"/>
            <a:ext cx="4201511" cy="14788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ПРЕНЕБРЕЖЕНИЕ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17986" y="4724400"/>
            <a:ext cx="4955628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АДЕКВАТНОЕ!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НО!!!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ОПЫТА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643437" y="2438400"/>
            <a:ext cx="4500563" cy="14788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ЗАВЫШЕННЫЕ ТРЕБОВАНИЯ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0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 smtClean="0"/>
              <a:t>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447800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ПАССИВНЫЕ: родительские собрания, информационные стенды и раздаточный материал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offline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консультации и беседы, открытые занятия;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АКТИВНЫЕ: круглые столы, тренинги, семейные клубы, консультации с активной позицией родителей, папки-тетради, анкетирование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b="1" i="1" u="sng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Задачи  работы</a:t>
            </a:r>
            <a:endParaRPr kumimoji="1" lang="en-US" altLang="ko-KR" sz="3500" b="1" i="1" u="sng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292772" y="1266934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5800" y="1168400"/>
            <a:ext cx="0" cy="302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05600" y="1266934"/>
            <a:ext cx="1285875" cy="104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5906" y="2257534"/>
            <a:ext cx="4201511" cy="16597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Установить партнёрские отношения с семьёй каждого воспитанника, создать атмосферу общности интересов.</a:t>
            </a:r>
          </a:p>
        </p:txBody>
      </p:sp>
      <p:sp>
        <p:nvSpPr>
          <p:cNvPr id="10" name="Овал 9"/>
          <p:cNvSpPr/>
          <p:nvPr/>
        </p:nvSpPr>
        <p:spPr>
          <a:xfrm>
            <a:off x="1469231" y="4572000"/>
            <a:ext cx="6053137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практику работы разнообразные формы и методы взаимодействия детского сада с семьей в вопросах коррекционного сопровождения.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3437" y="2257534"/>
            <a:ext cx="4500563" cy="16597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Повысить грамотность родителей в области, развивающей и коррекционной педагогики.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5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21021"/>
            <a:ext cx="2543758" cy="4525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2514600" cy="447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6" y="304800"/>
            <a:ext cx="3367106" cy="5990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8" y="152400"/>
            <a:ext cx="27409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0"/>
            <a:ext cx="38544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Семинар-практикум </a:t>
            </a:r>
            <a:r>
              <a:rPr lang="ru-RU" sz="3200" dirty="0" smtClean="0">
                <a:latin typeface="Times New Roman"/>
                <a:ea typeface="Calibri"/>
              </a:rPr>
              <a:t/>
            </a:r>
            <a:br>
              <a:rPr lang="ru-RU" sz="3200" dirty="0" smtClean="0">
                <a:latin typeface="Times New Roman"/>
                <a:ea typeface="Calibri"/>
              </a:rPr>
            </a:br>
            <a:r>
              <a:rPr lang="ru-RU" sz="3200" dirty="0" smtClean="0">
                <a:latin typeface="Times New Roman"/>
                <a:ea typeface="Calibri"/>
              </a:rPr>
              <a:t>«</a:t>
            </a:r>
            <a:r>
              <a:rPr lang="ru-RU" sz="3200" dirty="0">
                <a:latin typeface="Times New Roman"/>
                <a:ea typeface="Calibri"/>
              </a:rPr>
              <a:t>Артикуляционная гимнастика первый шаг в коррекции звукопроизношения»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28800"/>
            <a:ext cx="7594600" cy="4663281"/>
          </a:xfrm>
        </p:spPr>
      </p:pic>
    </p:spTree>
    <p:extLst>
      <p:ext uri="{BB962C8B-B14F-4D97-AF65-F5344CB8AC3E}">
        <p14:creationId xmlns:p14="http://schemas.microsoft.com/office/powerpoint/2010/main" val="24353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CB6D1"/>
      </a:accent1>
      <a:accent2>
        <a:srgbClr val="F7699C"/>
      </a:accent2>
      <a:accent3>
        <a:srgbClr val="FF0066"/>
      </a:accent3>
      <a:accent4>
        <a:srgbClr val="613319"/>
      </a:accent4>
      <a:accent5>
        <a:srgbClr val="FCB6D1"/>
      </a:accent5>
      <a:accent6>
        <a:srgbClr val="F7699C"/>
      </a:accent6>
      <a:hlink>
        <a:srgbClr val="FF0066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379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1_Office Theme</vt:lpstr>
      <vt:lpstr>«Взаимодействие с родителями по созданию условий для повышения компетентности семей воспитанников в вопросах образования и воспитания» </vt:lpstr>
      <vt:lpstr>Презентация PowerPoint</vt:lpstr>
      <vt:lpstr>Почему важно???</vt:lpstr>
      <vt:lpstr>Презентация PowerPoint</vt:lpstr>
      <vt:lpstr>Формы: </vt:lpstr>
      <vt:lpstr>Презентация PowerPoint</vt:lpstr>
      <vt:lpstr>Презентация PowerPoint</vt:lpstr>
      <vt:lpstr>Презентация PowerPoint</vt:lpstr>
      <vt:lpstr>Семинар-практикум  «Артикуляционная гимнастика первый шаг в коррекции звукопроизношения»</vt:lpstr>
      <vt:lpstr>Семейный клуб «МЕХАНИЗМЫ ЗАПУСКА РЕЧИ»</vt:lpstr>
      <vt:lpstr>ПЛАН ВЗАИМОДЕЙСТВИЯ</vt:lpstr>
      <vt:lpstr>ПЕРСПЕКТИВА: </vt:lpstr>
      <vt:lpstr>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Vika</cp:lastModifiedBy>
  <cp:revision>229</cp:revision>
  <dcterms:created xsi:type="dcterms:W3CDTF">2012-04-26T17:06:14Z</dcterms:created>
  <dcterms:modified xsi:type="dcterms:W3CDTF">2020-02-25T01:49:44Z</dcterms:modified>
</cp:coreProperties>
</file>