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1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0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1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3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8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7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2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950D-2D48-4FD1-B06A-470050382EA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4B41-5C5E-4663-958B-1395C58E8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1075" y="1817079"/>
            <a:ext cx="6858001" cy="3223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20776"/>
            <a:ext cx="11312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Родительское собрание в подготовительной группе на начало учебного года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«Ваш ребенок будущий школьник»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3664736" cy="324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5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5460"/>
            <a:ext cx="8092439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этом учебному году  будет реализован проект  в подготовительной группе по части формируемой участниками образовательных отношений.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проекта: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«Юные кладоискатели» 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Михайловской О.А. 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проекта: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«Образовательный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геокешинг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как одна из форм познавательной и творческой активности дошкольников в условиях реализации ФГОС ДО»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39" y="0"/>
            <a:ext cx="32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39" y="0"/>
            <a:ext cx="32613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Геокешинг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684"/>
            <a:ext cx="9152965" cy="4351338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«Образовательный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геокешинг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— педагогическая технология, помогающая ребенку самостоятельно познавать окружающий мир. Развивается ориентировка в пространстве, мышление, понимание речи, любознательность, наблюдательность и творчество.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познавательного интереса детей к играм-путешествиям, развитие творческих и умственных способностей у детей подготовительной к школе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9660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39" y="0"/>
            <a:ext cx="32613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988" y="149973"/>
            <a:ext cx="10515600" cy="6165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85" y="916456"/>
            <a:ext cx="873610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Учить детей сосредотачиваться и мыслить самостоятельно.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Развивать внимание, стремление к новым знаниям.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Развивать познавательный интерес детей, умение ориентироваться в необычных ситуациях, пополнять запас пространственных представлений.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Развивать коммуникативные способности детей.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Развивать представления детей о числах, отношениях между ними, о геометрических фигурах, временных и пространственных отношениях.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Сформировать умение работать с макетом, картой-схемой, умение определять на них местоположение различных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8196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847" y="0"/>
            <a:ext cx="32613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82" y="123079"/>
            <a:ext cx="10515600" cy="7106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результат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459" y="1253331"/>
            <a:ext cx="8090647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проявляет инициативу и самостоятельность в различных видах деятельности, в первую очередь в игре;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активно взаимодействует со сверстниками, выбирая себе участников по совместной деятельности, участвует в совместных играх;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владеет разными формами и видами игры, умеет подчиняться их правилам и социальным нормам;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достаточно хорошо владеет устной речью, может выражать свои чувства и желания, может использовать речь для построения речевого высказывания в ситуации общения;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подвижен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вынослив;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проявляет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любознательность, интересуется причинно-следственными связями;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волевым усилиям и принятию собственных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12986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39" y="0"/>
            <a:ext cx="32613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093" y="943349"/>
            <a:ext cx="8520953" cy="4435474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 же будет реализован проект по части формируемой участника образовательных отношений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азвание проекта: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«Академия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финансов»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оспитатель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Кунгурова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Т.Е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проекта: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финансовой грамотности у детей старшего дошкольного возраста» </a:t>
            </a:r>
          </a:p>
        </p:txBody>
      </p:sp>
    </p:spTree>
    <p:extLst>
      <p:ext uri="{BB962C8B-B14F-4D97-AF65-F5344CB8AC3E}">
        <p14:creationId xmlns:p14="http://schemas.microsoft.com/office/powerpoint/2010/main" val="23321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39" y="0"/>
            <a:ext cx="326136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19" y="658906"/>
            <a:ext cx="10134600" cy="5060857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 для дошкольников – это финансово-экономическое образование детей, направленное на заложение нравственных основ финансовой культуры и развитие нестандартного мышления в области финансов (включая творчество и воображение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проекта: содействие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328892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6083" y="0"/>
            <a:ext cx="31959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59" y="956795"/>
            <a:ext cx="10515600" cy="52557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Формировать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основы финансовой грамотности у дошкольников;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Развивать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основы финансовой грамотности дошкольников  посредствам разнообразных видов детской деятельности;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Совершенствовать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коммуникативные качества детей;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Содействовать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развитию  интереса у детей  к профессиональной деятельности взрослых;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Развивать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умение творчески подходить к решению финансовых  ситуаций посредством игровых действий;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Научить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правильному отношению к деньгам, способам их зарабатывания  и разумному их использованию.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0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96" y="0"/>
            <a:ext cx="31943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83" y="133349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результат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388" y="147600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приобретают первичный финансовый опыт, учатся устанавливать разумные финансовые отношения в различных сферах жизнедеятельности.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основные потребности человека.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разницу между обменом и покупкой – продажей товара.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пользоваться деньгами.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значение купюр и монет.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Родители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получают дополнительные знания по воспитанию. финансовой грамотности детей и начинают взаимодействовать с  детьми в сфере личных финансов.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2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96" y="0"/>
            <a:ext cx="31943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447" y="1427443"/>
            <a:ext cx="8740589" cy="3467287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 же вы можете перейти по ссылке вам будет представлена консультация логопеда Малковой В.В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://youtu.be/VqJfdx5fI7o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8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696" y="0"/>
            <a:ext cx="319430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718" y="1253331"/>
            <a:ext cx="900504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5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2283" y="1808285"/>
            <a:ext cx="6858001" cy="32414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063" y="818779"/>
            <a:ext cx="7848600" cy="4351338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родители! 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Хотим вас поздравить с переходом в подготовительную к школе группу. Этот год пролетит очень быстро, и ваши, как ещё кажется, малыши отправятся в первый класс. А наша с вами задача помочь ребятам подготовится к школе. Как это сделать мы и попробуем сегодня разобраться.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0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1076" y="1817078"/>
            <a:ext cx="6858001" cy="32238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01" y="822065"/>
            <a:ext cx="10515600" cy="44664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1.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здоровье ребенка.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2.Развитый интеллект ребенка.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3.Умение ребенка общаться со сверстниками и взрослыми. 4.Выносливость и работоспособность.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5.Умение ребенка считать и писать.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6.Аккуратность и дисциплинированность.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7.Хорошая память и внимание.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8.Инициативность, воля, умение прилагать усилия и способность действовать самостоятельно.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68" y="294454"/>
            <a:ext cx="1120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успешной подготовки и адаптации ребенка к школе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7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13" y="3643095"/>
            <a:ext cx="5249374" cy="28980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8660" y="1834662"/>
            <a:ext cx="6858001" cy="31886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школьной готовности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22095"/>
            <a:ext cx="7519431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готовность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Нравственно-волевая готовность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Личностная психологическая готовность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готовность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9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готовность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9868" y="1825870"/>
            <a:ext cx="6858001" cy="3206262"/>
          </a:xfrm>
        </p:spPr>
      </p:pic>
      <p:sp>
        <p:nvSpPr>
          <p:cNvPr id="5" name="TextBox 4"/>
          <p:cNvSpPr txBox="1"/>
          <p:nvPr/>
        </p:nvSpPr>
        <p:spPr>
          <a:xfrm>
            <a:off x="0" y="2055813"/>
            <a:ext cx="1192237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обобщать. Сравнивать. Классифицировать разные объекты.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Выделять существенные признаки вещей и явлений. Делать выводы.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развитие образного и словесно-логического мышления.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Овладение родным языком и основными формами речи.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Наличие у детей представлений о мире людей, вещей, природе.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Хорошая память и внимание.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0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1076" y="1817080"/>
            <a:ext cx="6858000" cy="32238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Нравственно-волевая готовность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77" y="1690688"/>
            <a:ext cx="1072661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успешной учебы ребенок должен уметь «включать» волю – ему понадобится: </a:t>
            </a:r>
          </a:p>
          <a:p>
            <a:pPr marL="342900" indent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проявлять инициативность, активность и самостоятельность.</a:t>
            </a:r>
          </a:p>
          <a:p>
            <a:pPr marL="342900" indent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Умение подчиняться правилам. Умение внимательно слушать и выполнять задания. </a:t>
            </a:r>
          </a:p>
          <a:p>
            <a:pPr marL="342900" indent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Действовать по устным инструкциям учителя.</a:t>
            </a:r>
          </a:p>
          <a:p>
            <a:pPr marL="342900" indent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Самостоятельно выполнять требуемое задание по зрительному образцу.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7454" y="1843455"/>
            <a:ext cx="6858000" cy="3171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Личностная психологическая готовность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Желание идти учиться в школе - присутствие учебной мотивации.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Достаточная организованность и ответственность ребенка. Владение навыками общения.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активность.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Умение слушать другого и согласовывать с ним свои действия, руководствоваться установленными правилами, работать в группе.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9869" y="1825869"/>
            <a:ext cx="6858002" cy="320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готовность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состояние здоровья ребенка.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Определенный уровень зрелости детского организма.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Необходимый уровень развития двигательных навыков и качеств.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моторных координаций.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и умственная работоспособность.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0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3492" y="1799492"/>
            <a:ext cx="6858002" cy="32590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843990"/>
            <a:ext cx="9637059" cy="4351338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этапе подготовки ребенка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збегайте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чрезмерных требований. Предоставляйте ребенку право на ошибку и на возможность ее исправить.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думайте за ребёнка и не делайте за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него. Давайте ребенку больше возможности проявлять самостоятельность. Не перегружайте его. Устраивайте ребенку маленькие праздники.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4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765</Words>
  <Application>Microsoft Office PowerPoint</Application>
  <PresentationFormat>Широкоэкранный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 1. Физическое здоровье ребенка.  2.Развитый интеллект ребенка.  3.Умение ребенка общаться со сверстниками и взрослыми. 4.Выносливость и работоспособность.  5.Умение ребенка считать и писать.  6.Аккуратность и дисциплинированность.  7.Хорошая память и внимание.  8.Инициативность, воля, умение прилагать усилия и способность действовать самостоятельно.</vt:lpstr>
      <vt:lpstr>Критерии школьной готовности</vt:lpstr>
      <vt:lpstr>Интеллектуальная готовность </vt:lpstr>
      <vt:lpstr>Нравственно-волевая готовность </vt:lpstr>
      <vt:lpstr>Личностная психологическая готовность </vt:lpstr>
      <vt:lpstr>Физическая готовность </vt:lpstr>
      <vt:lpstr>Презентация PowerPoint</vt:lpstr>
      <vt:lpstr>Презентация PowerPoint</vt:lpstr>
      <vt:lpstr>Что такое Геокешинг?</vt:lpstr>
      <vt:lpstr>Задачи:</vt:lpstr>
      <vt:lpstr>Планируемый результат</vt:lpstr>
      <vt:lpstr>А так же будет реализован проект по части формируемой участника образовательных отношений      Название проекта: «Академия финансов»       Воспитатель Кунгурова Т.Е       Тема проекта: «Формирование основ финансовой грамотности у детей старшего дошкольного возраста» </vt:lpstr>
      <vt:lpstr>Презентация PowerPoint</vt:lpstr>
      <vt:lpstr>Задачи: 1. Формировать основы финансовой грамотности у дошкольников; 2. Развивать основы финансовой грамотности дошкольников  посредствам разнообразных видов детской деятельности; 3. Совершенствовать коммуникативные качества детей; 4. Содействовать развитию  интереса у детей  к профессиональной деятельности взрослых; 5. Развивать умение творчески подходить к решению финансовых  ситуаций посредством игровых действий; 6. Научить детей правильному отношению к деньгам, способам их зарабатывания  и разумному их использованию. </vt:lpstr>
      <vt:lpstr>Планируемый результат</vt:lpstr>
      <vt:lpstr>А так же вы можете перейти по ссылке вам будет представлена консультация логопеда Малковой В.В https://youtu.be/VqJfdx5fI7oВ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2020-09-26T07:29:32Z</dcterms:created>
  <dcterms:modified xsi:type="dcterms:W3CDTF">2020-09-28T05:00:32Z</dcterms:modified>
</cp:coreProperties>
</file>